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8"/>
  </p:notesMasterIdLst>
  <p:handoutMasterIdLst>
    <p:handoutMasterId r:id="rId49"/>
  </p:handoutMasterIdLst>
  <p:sldIdLst>
    <p:sldId id="256" r:id="rId2"/>
    <p:sldId id="280" r:id="rId3"/>
    <p:sldId id="303" r:id="rId4"/>
    <p:sldId id="301" r:id="rId5"/>
    <p:sldId id="281" r:id="rId6"/>
    <p:sldId id="289" r:id="rId7"/>
    <p:sldId id="282" r:id="rId8"/>
    <p:sldId id="257" r:id="rId9"/>
    <p:sldId id="270" r:id="rId10"/>
    <p:sldId id="291" r:id="rId11"/>
    <p:sldId id="292" r:id="rId12"/>
    <p:sldId id="309" r:id="rId13"/>
    <p:sldId id="296" r:id="rId14"/>
    <p:sldId id="302" r:id="rId15"/>
    <p:sldId id="285" r:id="rId16"/>
    <p:sldId id="287" r:id="rId17"/>
    <p:sldId id="286" r:id="rId18"/>
    <p:sldId id="258" r:id="rId19"/>
    <p:sldId id="305" r:id="rId20"/>
    <p:sldId id="304" r:id="rId21"/>
    <p:sldId id="276" r:id="rId22"/>
    <p:sldId id="277" r:id="rId23"/>
    <p:sldId id="295" r:id="rId24"/>
    <p:sldId id="279" r:id="rId25"/>
    <p:sldId id="278" r:id="rId26"/>
    <p:sldId id="265" r:id="rId27"/>
    <p:sldId id="262" r:id="rId28"/>
    <p:sldId id="271" r:id="rId29"/>
    <p:sldId id="275" r:id="rId30"/>
    <p:sldId id="263" r:id="rId31"/>
    <p:sldId id="300" r:id="rId32"/>
    <p:sldId id="264" r:id="rId33"/>
    <p:sldId id="273" r:id="rId34"/>
    <p:sldId id="310" r:id="rId35"/>
    <p:sldId id="272" r:id="rId36"/>
    <p:sldId id="259" r:id="rId37"/>
    <p:sldId id="290" r:id="rId38"/>
    <p:sldId id="308" r:id="rId39"/>
    <p:sldId id="306" r:id="rId40"/>
    <p:sldId id="297" r:id="rId41"/>
    <p:sldId id="298" r:id="rId42"/>
    <p:sldId id="293" r:id="rId43"/>
    <p:sldId id="307" r:id="rId44"/>
    <p:sldId id="288" r:id="rId45"/>
    <p:sldId id="294" r:id="rId46"/>
    <p:sldId id="26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24" autoAdjust="0"/>
  </p:normalViewPr>
  <p:slideViewPr>
    <p:cSldViewPr>
      <p:cViewPr varScale="1">
        <p:scale>
          <a:sx n="65" d="100"/>
          <a:sy n="65" d="100"/>
        </p:scale>
        <p:origin x="984" y="58"/>
      </p:cViewPr>
      <p:guideLst>
        <p:guide orient="horz" pos="2160"/>
        <p:guide pos="2880"/>
      </p:guideLst>
    </p:cSldViewPr>
  </p:slideViewPr>
  <p:outlineViewPr>
    <p:cViewPr>
      <p:scale>
        <a:sx n="33" d="100"/>
        <a:sy n="33" d="100"/>
      </p:scale>
      <p:origin x="0" y="708"/>
    </p:cViewPr>
  </p:outlineViewPr>
  <p:notesTextViewPr>
    <p:cViewPr>
      <p:scale>
        <a:sx n="100" d="100"/>
        <a:sy n="100" d="100"/>
      </p:scale>
      <p:origin x="0" y="0"/>
    </p:cViewPr>
  </p:notesTextViewPr>
  <p:sorterViewPr>
    <p:cViewPr>
      <p:scale>
        <a:sx n="66" d="100"/>
        <a:sy n="66" d="100"/>
      </p:scale>
      <p:origin x="0" y="378"/>
    </p:cViewPr>
  </p:sorterViewPr>
  <p:notesViewPr>
    <p:cSldViewPr>
      <p:cViewPr varScale="1">
        <p:scale>
          <a:sx n="55" d="100"/>
          <a:sy n="55" d="100"/>
        </p:scale>
        <p:origin x="-289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016822-F948-436E-AFD8-033BA05438A4}" type="datetimeFigureOut">
              <a:rPr lang="en-IE" smtClean="0"/>
              <a:pPr/>
              <a:t>17/05/2019</a:t>
            </a:fld>
            <a:endParaRPr lang="en-I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F25B50-8D7E-4D9D-AC94-1EF460E14236}" type="slidenum">
              <a:rPr lang="en-IE" smtClean="0"/>
              <a:pPr/>
              <a:t>‹#›</a:t>
            </a:fld>
            <a:endParaRPr lang="en-IE"/>
          </a:p>
        </p:txBody>
      </p:sp>
    </p:spTree>
    <p:extLst>
      <p:ext uri="{BB962C8B-B14F-4D97-AF65-F5344CB8AC3E}">
        <p14:creationId xmlns:p14="http://schemas.microsoft.com/office/powerpoint/2010/main" val="3329914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786F90-DFA3-4DC4-9CD6-1A8FFF8BBD16}" type="datetimeFigureOut">
              <a:rPr lang="en-IE" smtClean="0"/>
              <a:pPr/>
              <a:t>17/05/2019</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DC6503-E105-4361-BBA9-29B8D4328B97}" type="slidenum">
              <a:rPr lang="en-IE" smtClean="0"/>
              <a:pPr/>
              <a:t>‹#›</a:t>
            </a:fld>
            <a:endParaRPr lang="en-IE"/>
          </a:p>
        </p:txBody>
      </p:sp>
    </p:spTree>
    <p:extLst>
      <p:ext uri="{BB962C8B-B14F-4D97-AF65-F5344CB8AC3E}">
        <p14:creationId xmlns:p14="http://schemas.microsoft.com/office/powerpoint/2010/main" val="1798719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ECEAA-04FD-4FFE-ABB4-D80D6F17DF3E}" type="datetimeFigureOut">
              <a:rPr lang="en-IE" smtClean="0"/>
              <a:pPr/>
              <a:t>17/05/2019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ECEAA-04FD-4FFE-ABB4-D80D6F17DF3E}" type="datetimeFigureOut">
              <a:rPr lang="en-IE" smtClean="0"/>
              <a:pPr/>
              <a:t>17/05/2019</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44750-DEA7-4DB2-AE40-C38D1C634003}"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2.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620688"/>
            <a:ext cx="7851648" cy="3600400"/>
          </a:xfrm>
        </p:spPr>
        <p:txBody>
          <a:bodyPr>
            <a:noAutofit/>
          </a:bodyPr>
          <a:lstStyle/>
          <a:p>
            <a:pPr algn="ctr"/>
            <a:r>
              <a:rPr lang="en-IE" sz="8000" dirty="0" smtClean="0">
                <a:solidFill>
                  <a:srgbClr val="FFFF00"/>
                </a:solidFill>
              </a:rPr>
              <a:t/>
            </a:r>
            <a:br>
              <a:rPr lang="en-IE" sz="8000" dirty="0" smtClean="0">
                <a:solidFill>
                  <a:srgbClr val="FFFF00"/>
                </a:solidFill>
              </a:rPr>
            </a:br>
            <a:r>
              <a:rPr lang="en-IE" sz="8000" dirty="0" smtClean="0">
                <a:solidFill>
                  <a:srgbClr val="FFFF00"/>
                </a:solidFill>
              </a:rPr>
              <a:t/>
            </a:r>
            <a:br>
              <a:rPr lang="en-IE" sz="8000" dirty="0" smtClean="0">
                <a:solidFill>
                  <a:srgbClr val="FFFF00"/>
                </a:solidFill>
              </a:rPr>
            </a:br>
            <a:endParaRPr lang="en-IE" sz="8000" dirty="0">
              <a:solidFill>
                <a:srgbClr val="FFFF00"/>
              </a:solidFill>
            </a:endParaRPr>
          </a:p>
        </p:txBody>
      </p:sp>
      <p:pic>
        <p:nvPicPr>
          <p:cNvPr id="123910" name="Picture 6" descr="Related image"/>
          <p:cNvPicPr>
            <a:picLocks noChangeAspect="1" noChangeArrowheads="1"/>
          </p:cNvPicPr>
          <p:nvPr/>
        </p:nvPicPr>
        <p:blipFill>
          <a:blip r:embed="rId2" cstate="print"/>
          <a:srcRect/>
          <a:stretch>
            <a:fillRect/>
          </a:stretch>
        </p:blipFill>
        <p:spPr bwMode="auto">
          <a:xfrm>
            <a:off x="1115616" y="764704"/>
            <a:ext cx="6948264" cy="518804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lh3.googleusercontent.com/AHinwtQRej7ZlBlYereivZzIbLJN70lkgy4gk-N6iyujYUvAJSdIobbtEyUqxaGN2dRjtt-1UVr8m_BpmxstoNJRigfdGiIEV2XtWTVQGIAqsR0KeYB1wPglRaLnmwpcLGN0B09L7Jiy8VmH4nMpc5YfzbmAMGP9n62vRWw_TVb554ksvOjpSz90tx_qutB7uM93eM9APNx8UUdlmUOgJGND1PBPuR6XZ8EGVeaK00q9BUdZJVvt0U54HZO0kfZ-h8SjG6XSrAYknsNE3I4t3bLux1JEdQ8DJEcIZhaTyxk-h8SAKbz9SqqMIqE2b8wHWtaBqYZOBs-DhXUAKqko5-FWMOFxtxqZ9xUY6UWJD6N3trisV1SQDBzdvZAaS3ZqRKbAQesAskqOt7a4rJe9PYC_qx-BtI0je7THT87AuDbN7AzjigDheW1N9aQKVnNS6TN1JIKCLB85YE6jgsEIVhG5v3LvjN1tYuKdcRdCizYAsrHhuoQvTUgRia62beK3WRY0a9py_ax2njw38_N0N8G_wymFRmmRkTgdaxP9uJbQkUCgfQ7-4miFE3xDIhQlHdEVHQTOnlTlU2xlP3mNr9Cg_tncM2lIq_gsXVxGPjDFf-FwP2VKujoxGYaQwBf6zld6ZliQVHhiPvHT6XNgDGgBuS-FrIQP=w1168-h657-no"/>
          <p:cNvPicPr>
            <a:picLocks noChangeAspect="1" noChangeArrowheads="1"/>
          </p:cNvPicPr>
          <p:nvPr/>
        </p:nvPicPr>
        <p:blipFill>
          <a:blip r:embed="rId2" cstate="print"/>
          <a:srcRect/>
          <a:stretch>
            <a:fillRect/>
          </a:stretch>
        </p:blipFill>
        <p:spPr bwMode="auto">
          <a:xfrm>
            <a:off x="3275856" y="188640"/>
            <a:ext cx="5616624" cy="3159351"/>
          </a:xfrm>
          <a:prstGeom prst="rect">
            <a:avLst/>
          </a:prstGeom>
          <a:noFill/>
        </p:spPr>
      </p:pic>
      <p:pic>
        <p:nvPicPr>
          <p:cNvPr id="31748" name="Picture 4" descr="https://lh3.googleusercontent.com/chpUHwQ7sw2ChKPhn9EOHjoaBmyDhOg00aoKXk0Kmzo61UHpA0ROPK7c7E8sS90DEUhXcMhwsz_BOcSPsiFBlFEaEbrZqKa-Bx4zDoAzv_ehkd-uoJnoHJ_tp5hscx3N1j5SbSE8BwLWCOynNJOdcwzBJ920TMKKTT320HOca5d_D9JXzNJPmWKiZhlZdgnwzYtTQ_dvO5McZzFnD2-pNwJB0AwVLkwns65hhLfaLi_WoXZL1cfuZiJkdDC0ncfwIR0H5OOTriuW_17aPCJoruxBaM3y87IMVRQt8a1_TqQszvNlHD65hE3q0Yjazv6zMeA2-9TgCFffN_5Fk3JmHWNQF6vandEN4I3sIsDZMUpgS_p3vhCqPEdTJBycEyflIVp_RgBIk6kfWLNeYQXycv3dcRMI6Fp5ocM9e8eWk4l0ITetxk7HxSGKHyyJpBlM_hziq36xmFj5Nfiv3ZZ4q7EBt5u4gxtHQijqVhHFVvY40nrEii040T-F9K25wULwq1uDY4_GMSnAIgXqNhx9JZDE6G_-dZVEITez5ENMN02XZuA1FJrjP4g5PToMYpA9F0z9jugY-pGItomVV-3NR9CQrLK9i_20hDJOvrox2K4RCEhpK1XEOiIas2bJdaKp-zcsJAu8QvBNjsfjEgb0HFRf-YD-6vIW=w1168-h657-no"/>
          <p:cNvPicPr>
            <a:picLocks noChangeAspect="1" noChangeArrowheads="1"/>
          </p:cNvPicPr>
          <p:nvPr/>
        </p:nvPicPr>
        <p:blipFill>
          <a:blip r:embed="rId3" cstate="print"/>
          <a:srcRect/>
          <a:stretch>
            <a:fillRect/>
          </a:stretch>
        </p:blipFill>
        <p:spPr bwMode="auto">
          <a:xfrm>
            <a:off x="179512" y="3068960"/>
            <a:ext cx="5724128" cy="321982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lh3.googleusercontent.com/EZApUWAmMiQhreTGF2BQMPBYKwXhtISM96dyu11_7biTTt5g9weYytM2vrZXAj4vP_juSO5IkKNVZf9gS89Tz-EzslyqfYtEsdBqHwR07iqXO67jcgtwFxPUmifWORE22pgz6_SNirOEWOxu6EwY7FdCphD7QkvIme2mkDXavaC_QQuyYDL-gxBPexUdXuWxLhsJ41rWTGtHtdhpOTvnJ0CvV7StUb2TEiJPyB_mG_G8CqLwoXuIrRmnu0U-RKwK0yTFXC4QXJkZPftN63Ndm-2yEWNZoKaBqURQix1KlDAuAEqugnY3h9KvGXpqVBqI6LmEYiJfEHw_nJddS8Re-fKT-YBjNnzVL9BKEqUrIux69HAInrN6HbPnSsFgjXDDuT_gjkeIQOgMdNS4OrJ_wYzBuNs8KJrLIOIx6LjepXoQc7yzxAbNAusAL-BcJHsxgRG6V2F0s34WUWPSBzNBXpiJEKtRjLQOzPnnZ2CSulZGMobb2zuY7jmtE8siGEGR5VJ8_2FOwlQ5Fkx4_RkhglpLax2_EoGZBN9vejVywg3CBnwEYgbsGHL5KJCG6ay4R8YgJG5J_-FOUL5MWruupiSjZ8b9WdulLTg8VQaKhZFpx_e7ZIVMZHsmkvuBNEwVsZeFG8SpCM7hxXXdBGjAqixuTCp_sXQn=w1168-h657-no"/>
          <p:cNvPicPr>
            <a:picLocks noChangeAspect="1" noChangeArrowheads="1"/>
          </p:cNvPicPr>
          <p:nvPr/>
        </p:nvPicPr>
        <p:blipFill>
          <a:blip r:embed="rId2" cstate="print"/>
          <a:srcRect/>
          <a:stretch>
            <a:fillRect/>
          </a:stretch>
        </p:blipFill>
        <p:spPr bwMode="auto">
          <a:xfrm>
            <a:off x="2771800" y="188640"/>
            <a:ext cx="6056224" cy="3406627"/>
          </a:xfrm>
          <a:prstGeom prst="rect">
            <a:avLst/>
          </a:prstGeom>
          <a:noFill/>
        </p:spPr>
      </p:pic>
      <p:pic>
        <p:nvPicPr>
          <p:cNvPr id="30724" name="Picture 4" descr="https://lh3.googleusercontent.com/pTzwbbV3IUAwWXzCd7a08XVFYsqXpun2v_wL7Xsgd--8r6YaTSQvB2l3_EV1-AR5Bp7VojeTvb8gk_Jqx58WSQcM4jOryoWGcA3LxIBceC5YLB6IvmTEq2aosSwKE02G3G9U62JXV44AWurobhF0L4hjq0DlZUGx30AeG7FzOWr1P95GV2ATDxfa33sllSZUOg01n_Ck9BragCwobQum_72X6-h7xh1uPrQq4pnJN8YAD7qEgnNPaJK7w6rDgppZIxbHZpJWbyscQtbyaJNrAP5-zg1_u4Pm0yHedTH7M86yBkWYz_V19B3BhYpRjlm7TH9sS1llQuQykPRBfA0OPnlMK4g7mAc1a_h6t5-zYWjM5-p8Brs_ReTTOuBBnXRJN3C_e6lpIzECBUUkCQnvoheM4MT1chK1tLByz0jiDj8mgmVbceKaKxujSpVKHs18UXfL-PQy9PnEYS8Y5bkKsTzlu_bL6xPGRWqw84PnOSAG-gsVAR7Sq0do6SLE3l7DxKOzAEMyvfkWVzmsEotQ29sjxqHtjzt2Y7-hixB3ZCSW-FF9sh4n0DqpzD3R3ktkgASe5BZVezxa8v82JEVNiBstAv-WXrfT5lyEHr1mYcpsJ9Cv2vY0z47XJMAcWCGjdSySNTY25NiL465kiqIbOrw5up5a9UU-=w1168-h657-no"/>
          <p:cNvPicPr>
            <a:picLocks noChangeAspect="1" noChangeArrowheads="1"/>
          </p:cNvPicPr>
          <p:nvPr/>
        </p:nvPicPr>
        <p:blipFill>
          <a:blip r:embed="rId3" cstate="print"/>
          <a:srcRect/>
          <a:stretch>
            <a:fillRect/>
          </a:stretch>
        </p:blipFill>
        <p:spPr bwMode="auto">
          <a:xfrm>
            <a:off x="251520" y="3140968"/>
            <a:ext cx="5689104" cy="320012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lh3.googleusercontent.com/Sqhqftd3_jo2zEpi_hFgpF8795QxMHEGczRBuHptlZTEsq9TeN2_G2YiK3XUQtQjYj0Dx4iah0KvkgPPgJ5XqsRu1dgPV4_9xfiY1-rr8hF549uP8Vu0oO9EyBiZ7cB9CapQtBtFVduO6EOFFfhhYDctl9kZAjWYNtEp0zhcJZi6B_CJjUKUTa82Tflnb5WuMrRj-T1Zjn8yW7Xj3yOvgID6FOaGIQtbYbuoc2dvktXP3ktGfVLjg5AHL4ZEhNwlrrVS5BQBHSszbJo5wjc3TGlPilx4K6OnNPOvNImlMHAWJc_pmcN7cV0aswBch6RSkVW1o4r2EUHdCzXEQzh81KH_mofht0VsIpkcJcQh4M9uyweI-mjza5ugHsH5t7PPEm-MIX9w5DPbzxh78y1i3UPObxu0wDIHiogll_YrcHlu4Mu5XSbqhtFVoUduh48UJ4pyFoy5_ZwjmM4zFG-9krr0_YsihrIc6vLws-05wcId4JMcV5h1TLVNfIgpyRDn-OaRbDkuY9HHmTw-AWGqYBV9m-iicPiJ_zhFhg9YjAdnYror6KGAL6HIsDlPw1NjxP5ef5JMM6OWYImjY_BbRnn-MYQo59zYvqFitxIQLuBnG-p8MSveIbBYlM3Lt2nSP7Sy9X-eDt8HRmhI8iOUzuG7-MAwtP22=w792-h362-no"/>
          <p:cNvPicPr>
            <a:picLocks noChangeAspect="1" noChangeArrowheads="1"/>
          </p:cNvPicPr>
          <p:nvPr/>
        </p:nvPicPr>
        <p:blipFill>
          <a:blip r:embed="rId2" cstate="print"/>
          <a:srcRect/>
          <a:stretch>
            <a:fillRect/>
          </a:stretch>
        </p:blipFill>
        <p:spPr bwMode="auto">
          <a:xfrm>
            <a:off x="611560" y="1484784"/>
            <a:ext cx="7543800" cy="344805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lh3.googleusercontent.com/KqXWLia2IGM4VYW6edLvTve3Kw4xv-t_kuHV5QYeWCjiw1rKCHXSDdxVRUpMOX0M5dZDqQQjVFlFkfRrwYj5OCQtm-HcFL8SmbMRvwIM5lVu3GApZe3c8pI2rvjdvSTyleKYpWt4E5Xjx52UoJYtptYhnAe1C-LLr0NGRRH-jztU4dNfag7Mt3B_36wfXDcOba7--auz0Zd-EP8Vqh1YfPpIoHqMPj7tksy4WqH4wv1z13Q3j0Vcc62HSo7MvJ_YpXOJBXpuU-aFibfZqrGsbc8T_tZanCOjA3pedLkpuK0c9rY0OuDm4_egCgjmGmsgqneu901TSWF9NdBJNLfJYza41xw533NpeaYwkyF6VVbq72gtOzp6Ol1HgO1pqGYVs-tLrITHlYz02CCuuDSmeYLn1zwOqYOUA9dean-uHn8Vn5bmvM98s1kjV_M-CgZnVY44-ZrQ2WvL8v3ratxA3iiK_GXLArcV1G1epRy0vVXRcGZHjy6YPbfA7WzmmdIB85x5UJxa7WJtdUpdoFdW6rwSra-aUaKDhc13D8LYaMP38u-1WCviGfMxQr1nrIvQPex3bEsbDRRLUMxBs3jKQFaWR_myjPQFN4QP3dynC9RcPmfhERCf7HMI4C9lJnSx0NlDbYZ-JqKTzJDL0ZB8cnvKcxykSCl_=w1168-h657-no"/>
          <p:cNvPicPr>
            <a:picLocks noChangeAspect="1" noChangeArrowheads="1"/>
          </p:cNvPicPr>
          <p:nvPr/>
        </p:nvPicPr>
        <p:blipFill>
          <a:blip r:embed="rId2" cstate="print"/>
          <a:srcRect/>
          <a:stretch>
            <a:fillRect/>
          </a:stretch>
        </p:blipFill>
        <p:spPr bwMode="auto">
          <a:xfrm>
            <a:off x="323528" y="2204864"/>
            <a:ext cx="5256584" cy="2956829"/>
          </a:xfrm>
          <a:prstGeom prst="rect">
            <a:avLst/>
          </a:prstGeom>
          <a:noFill/>
        </p:spPr>
      </p:pic>
      <p:pic>
        <p:nvPicPr>
          <p:cNvPr id="49156" name="Picture 4" descr="https://lh3.googleusercontent.com/7kcU38L8nbrJEZwOy7QRd-6DTbkyD1zSbV6Onx0aGTsWGU1c2cPViGUN3Fgae-K8BVcfCGUgF0Ed0cRAGAKPUDNQU4d4inR5ATb4zgsyHx-ZV0MX1C3_Z-XW6DTgp0xACJO59-sdI2rWrhmM1QXR7F5oMuRx_yEk6vp0KuJZvZWXtSmn_A7qFcgpsUGtT4qwLaTnEX06hvunLtWxsLlPQw1yhv3p0USQoPb5snHYio9oKCOJVytnH75dCyUa3sKxxm6AHMZELvqsbpLJLh8UpfJEyzIStufOXHjCpwzVSMzFJ9ZMZa7CymlDnLt9M-DBaYX_oAOLl25PvinSFrdbQfzfezIzFARaxyZ7OoeCWSfvGjKRlY7IyR4fVG0jEREqYrujLr3iniB8fuVid73i72MOPG-uaDdbM42NyjdufHYI4p6rlaN81XWMsL6IhfzYFz5z3wp19tsATSYU0dKTR_clo4rlrFdEoGBef08mpJGsousQ5CAlueScShDCrydR6lzo0HHexns411Cqcrdl78whPBKibKlVlM1YHHY8OSZSTY4cbYtmgNsmSesvHBIpWwO2Pvbn08gWoeVnROoQ42nlfgbw3JabR9gNbAsDricQ9THPAvw2_oRkHUbVLBAuwxL74IrDk5G4HREiFzkduaD4t3_oH5fh=w1168-h657-no"/>
          <p:cNvPicPr>
            <a:picLocks noChangeAspect="1" noChangeArrowheads="1"/>
          </p:cNvPicPr>
          <p:nvPr/>
        </p:nvPicPr>
        <p:blipFill>
          <a:blip r:embed="rId3" cstate="print"/>
          <a:srcRect/>
          <a:stretch>
            <a:fillRect/>
          </a:stretch>
        </p:blipFill>
        <p:spPr bwMode="auto">
          <a:xfrm>
            <a:off x="3747910" y="3933056"/>
            <a:ext cx="4864091" cy="2736051"/>
          </a:xfrm>
          <a:prstGeom prst="rect">
            <a:avLst/>
          </a:prstGeom>
          <a:noFill/>
        </p:spPr>
      </p:pic>
      <p:sp>
        <p:nvSpPr>
          <p:cNvPr id="5" name="Rectangle 4"/>
          <p:cNvSpPr/>
          <p:nvPr/>
        </p:nvSpPr>
        <p:spPr>
          <a:xfrm>
            <a:off x="395536" y="332656"/>
            <a:ext cx="8280920" cy="1631216"/>
          </a:xfrm>
          <a:prstGeom prst="rect">
            <a:avLst/>
          </a:prstGeom>
        </p:spPr>
        <p:txBody>
          <a:bodyPr wrap="square">
            <a:spAutoFit/>
          </a:bodyPr>
          <a:lstStyle/>
          <a:p>
            <a:r>
              <a:rPr lang="en-IE" sz="2800" dirty="0" smtClean="0">
                <a:latin typeface="Comic Sans MS" pitchFamily="66" charset="0"/>
              </a:rPr>
              <a:t>Athletics:</a:t>
            </a:r>
          </a:p>
          <a:p>
            <a:r>
              <a:rPr lang="en-IE" sz="2400" dirty="0" smtClean="0">
                <a:latin typeface="Comic Sans MS" pitchFamily="66" charset="0"/>
              </a:rPr>
              <a:t>We have completed Fit4Class, a great programme which </a:t>
            </a:r>
            <a:r>
              <a:rPr lang="en-IE" sz="2400" dirty="0" err="1" smtClean="0">
                <a:latin typeface="Comic Sans MS" pitchFamily="66" charset="0"/>
              </a:rPr>
              <a:t>encorporates</a:t>
            </a:r>
            <a:r>
              <a:rPr lang="en-IE" sz="2400" dirty="0" smtClean="0">
                <a:latin typeface="Comic Sans MS" pitchFamily="66" charset="0"/>
              </a:rPr>
              <a:t> all aspects of the strand athletics: running, jumping and throwing.</a:t>
            </a:r>
            <a:endParaRPr lang="en-IE"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836712"/>
            <a:ext cx="4248472" cy="4524315"/>
          </a:xfrm>
          <a:prstGeom prst="rect">
            <a:avLst/>
          </a:prstGeom>
          <a:noFill/>
        </p:spPr>
        <p:txBody>
          <a:bodyPr wrap="square" rtlCol="0">
            <a:spAutoFit/>
          </a:bodyPr>
          <a:lstStyle/>
          <a:p>
            <a:r>
              <a:rPr lang="en-IE" sz="4800" dirty="0" err="1" smtClean="0">
                <a:latin typeface="Comic Sans MS" pitchFamily="66" charset="0"/>
              </a:rPr>
              <a:t>Agus</a:t>
            </a:r>
            <a:r>
              <a:rPr lang="en-IE" sz="4800" dirty="0" smtClean="0">
                <a:latin typeface="Comic Sans MS" pitchFamily="66" charset="0"/>
              </a:rPr>
              <a:t> .... </a:t>
            </a:r>
          </a:p>
          <a:p>
            <a:endParaRPr lang="en-IE" sz="4800" dirty="0" smtClean="0">
              <a:latin typeface="Comic Sans MS" pitchFamily="66" charset="0"/>
            </a:endParaRPr>
          </a:p>
          <a:p>
            <a:r>
              <a:rPr lang="en-IE" sz="4800" dirty="0" err="1" smtClean="0">
                <a:latin typeface="Comic Sans MS" pitchFamily="66" charset="0"/>
              </a:rPr>
              <a:t>ag</a:t>
            </a:r>
            <a:r>
              <a:rPr lang="en-IE" sz="4800" dirty="0" smtClean="0">
                <a:latin typeface="Comic Sans MS" pitchFamily="66" charset="0"/>
              </a:rPr>
              <a:t> </a:t>
            </a:r>
            <a:r>
              <a:rPr lang="en-IE" sz="4800" dirty="0" err="1" smtClean="0">
                <a:latin typeface="Comic Sans MS" pitchFamily="66" charset="0"/>
              </a:rPr>
              <a:t>rince</a:t>
            </a:r>
            <a:r>
              <a:rPr lang="en-IE" sz="4800" dirty="0" smtClean="0">
                <a:latin typeface="Comic Sans MS" pitchFamily="66" charset="0"/>
              </a:rPr>
              <a:t> </a:t>
            </a:r>
            <a:r>
              <a:rPr lang="en-IE" sz="4800" dirty="0" err="1" smtClean="0">
                <a:latin typeface="Comic Sans MS" pitchFamily="66" charset="0"/>
              </a:rPr>
              <a:t>chomh</a:t>
            </a:r>
            <a:r>
              <a:rPr lang="en-IE" sz="4800" dirty="0" smtClean="0">
                <a:latin typeface="Comic Sans MS" pitchFamily="66" charset="0"/>
              </a:rPr>
              <a:t> </a:t>
            </a:r>
            <a:r>
              <a:rPr lang="en-IE" sz="4800" dirty="0" err="1" smtClean="0">
                <a:latin typeface="Comic Sans MS" pitchFamily="66" charset="0"/>
              </a:rPr>
              <a:t>maith</a:t>
            </a:r>
            <a:r>
              <a:rPr lang="en-IE" sz="4800" dirty="0" smtClean="0">
                <a:latin typeface="Comic Sans MS" pitchFamily="66" charset="0"/>
              </a:rPr>
              <a:t>: </a:t>
            </a:r>
          </a:p>
          <a:p>
            <a:endParaRPr lang="en-IE" sz="3200" dirty="0" smtClean="0">
              <a:latin typeface="Comic Sans MS" pitchFamily="66" charset="0"/>
            </a:endParaRPr>
          </a:p>
          <a:p>
            <a:endParaRPr lang="en-IE" sz="3200" dirty="0" smtClean="0">
              <a:latin typeface="Comic Sans MS" pitchFamily="66" charset="0"/>
            </a:endParaRPr>
          </a:p>
          <a:p>
            <a:r>
              <a:rPr lang="en-IE" sz="3200" dirty="0" err="1" smtClean="0">
                <a:latin typeface="Comic Sans MS" pitchFamily="66" charset="0"/>
              </a:rPr>
              <a:t>Ceithre</a:t>
            </a:r>
            <a:r>
              <a:rPr lang="en-IE" sz="3200" dirty="0" smtClean="0">
                <a:latin typeface="Comic Sans MS" pitchFamily="66" charset="0"/>
              </a:rPr>
              <a:t> </a:t>
            </a:r>
            <a:r>
              <a:rPr lang="en-IE" sz="3200" dirty="0" err="1" smtClean="0">
                <a:latin typeface="Comic Sans MS" pitchFamily="66" charset="0"/>
              </a:rPr>
              <a:t>os</a:t>
            </a:r>
            <a:r>
              <a:rPr lang="en-IE" sz="3200" dirty="0" smtClean="0">
                <a:latin typeface="Comic Sans MS" pitchFamily="66" charset="0"/>
              </a:rPr>
              <a:t> </a:t>
            </a:r>
            <a:r>
              <a:rPr lang="en-IE" sz="3200" dirty="0" err="1" smtClean="0">
                <a:latin typeface="Comic Sans MS" pitchFamily="66" charset="0"/>
              </a:rPr>
              <a:t>ceithre</a:t>
            </a:r>
            <a:r>
              <a:rPr lang="en-IE" sz="3200" dirty="0" smtClean="0">
                <a:latin typeface="Comic Sans MS" pitchFamily="66" charset="0"/>
              </a:rPr>
              <a:t>.....</a:t>
            </a:r>
            <a:endParaRPr lang="en-IE" sz="3200" dirty="0">
              <a:latin typeface="Comic Sans MS" pitchFamily="66" charset="0"/>
            </a:endParaRPr>
          </a:p>
        </p:txBody>
      </p:sp>
      <p:pic>
        <p:nvPicPr>
          <p:cNvPr id="59394" name="Picture 2" descr="https://lh3.googleusercontent.com/fi0QlJ6dna22YGNsBpYbiyL5gbbSX2BnG3PVJ6C-MggAAowDD1Dswos5Nv2F_3TzK76Ak3yiQLOBVkbAPB1zKNofHR_y1ukUUAeTr8l1OEyO0hbPgl30OzqVcoTPUoQTYr_LIW94m1zwqVLnAzYOAM0qdiatk6N8QBbCA3zHj1XGoV3Bm_0YDuqWP5pQdC-m7tczkJ-7kCcv2LydUK10qWONUHgW-ffAuTqk-TMJcDFjbx9OjNu88QwdQBTIUmmhXv6KD6_PJHvyNi2kESMASRk9O8Cea9xRgeJiUaEsp3VNty5B4aVgILhty7mf5QMvN6VloRWr_IED8XFk18MWku8cfritj-xtFLb2EhqJpDqEuRqUShImKUkOjgXK-6Rh7V27DRpDHMFpEa6xt9s22mONiEojX_duAuWW3waDi3Wi1vBvSi0ZM6xspFLDFZA0WVROJeKJO0fZIHIR89Bhdhe5cpwUg_231IrXGsPgDNoKlauz20W5nbimWbb1y0ec8je0zHRRLb1oaJAkc7-cnaLLQrbx2kk6bvkakzn4Si6GMJu64QilWbmNlmqP_ifmPNps-r7Hh-dSKAsLcTiwaxEuqwmr8H3kJo5AzR3mFnQvJKrpnruB7-lGgwe9ce0JHJNy3u0TmwQDultDZ3frSmHOp83CNY_7=w370-h657-no"/>
          <p:cNvPicPr>
            <a:picLocks noChangeAspect="1" noChangeArrowheads="1"/>
          </p:cNvPicPr>
          <p:nvPr/>
        </p:nvPicPr>
        <p:blipFill>
          <a:blip r:embed="rId2" cstate="print"/>
          <a:srcRect/>
          <a:stretch>
            <a:fillRect/>
          </a:stretch>
        </p:blipFill>
        <p:spPr bwMode="auto">
          <a:xfrm>
            <a:off x="4860032" y="260648"/>
            <a:ext cx="3524250" cy="625792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739619" cy="1446550"/>
          </a:xfrm>
          <a:prstGeom prst="rect">
            <a:avLst/>
          </a:prstGeom>
          <a:noFill/>
        </p:spPr>
        <p:txBody>
          <a:bodyPr wrap="none" rtlCol="0">
            <a:spAutoFit/>
          </a:bodyPr>
          <a:lstStyle/>
          <a:p>
            <a:r>
              <a:rPr lang="en-IE" sz="4400" dirty="0" smtClean="0">
                <a:latin typeface="Comic Sans MS" pitchFamily="66" charset="0"/>
              </a:rPr>
              <a:t>Yoga as part of Gymnastics –</a:t>
            </a:r>
          </a:p>
          <a:p>
            <a:pPr algn="ctr"/>
            <a:r>
              <a:rPr lang="en-IE" sz="4400" dirty="0" smtClean="0">
                <a:latin typeface="Comic Sans MS" pitchFamily="66" charset="0"/>
              </a:rPr>
              <a:t>  Balance .</a:t>
            </a:r>
            <a:endParaRPr lang="en-IE" sz="4400" dirty="0">
              <a:latin typeface="Comic Sans MS" pitchFamily="66" charset="0"/>
            </a:endParaRPr>
          </a:p>
        </p:txBody>
      </p:sp>
      <p:pic>
        <p:nvPicPr>
          <p:cNvPr id="160770" name="Picture 2" descr="https://lh3.googleusercontent.com/N5Aj3L93i6iuZVfgU_9riVA0_R4sbGRocmvtsD_T09-HTN-6r7x9XFOc-tzE9knpm30_TE4nLvymRIgApa5B_ppnPtUrsbsGnXkzEc6kvj75uYM2axAcnFJp17Xz4nLZPVQxxSHp-Ptkamv1tDPFouHxFpdYA0ArBIJRrjTuIDmD4-eUMMFuu491IGeuSq9tfmVTdxngF_ZWhwjjTFuIJ92PlsyUTDwLth2u74_FZnxG1xDvsxkZ9Z-6c9VNvu0S5PYbVSgCalpFvnDsGwudq6Gvs0OghQFKn737E4z1zxkWjRkNy-RSmlASPNiVZTd4zFWAjQEK2Wt30kgdKPY7DxUZeN8oIawHCe4UoCtV7iwKq5c8Czyny7aqIDNqOlgO1G9HazqS2G45LVXetmiXCAnsBf1LZ-CIm05KfuuOw_YHEe_E21M3Op8Aht2FCGAZEp_n7ONlA7BGkLPF7Qc_9dMSjeQ-E8DcOOBv3wlPpnJNMSPMLSgLOAb5paj9ZVVOJQwqCHW4HiUZy9hPb3uzF3dHrNvjPNfb8DAeSXVzv0RlOebmLMjcYS11YltqEegpecjATabrMxvMdIUM460VOOUyWarcg2tlqdbxEg86G3hmt2eFL6J4_vX_JBwI06rwPtcPBT7nfd6gKygf7Nq2ic_AWvyRy5Mq=w263-h273-no"/>
          <p:cNvPicPr>
            <a:picLocks noChangeAspect="1" noChangeArrowheads="1"/>
          </p:cNvPicPr>
          <p:nvPr/>
        </p:nvPicPr>
        <p:blipFill>
          <a:blip r:embed="rId2" cstate="print"/>
          <a:srcRect/>
          <a:stretch>
            <a:fillRect/>
          </a:stretch>
        </p:blipFill>
        <p:spPr bwMode="auto">
          <a:xfrm>
            <a:off x="1115616" y="2077992"/>
            <a:ext cx="6984776" cy="432390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lh3.googleusercontent.com/ciYkTycKlg0LcerMcGqW62rgypPpkEt3W1IRNNmImBVRyuk3xSMx2mENzoHP_HljExkeBdURSuxBKz0NJ3TLTU598Rbf72LMds6mQgB9loUoRRXsJS6movDj-RQryLmBbkN7xdpiZ0CTG3eCHwvxDop7pgl6u4SXNXZktoxHpgC6IprikpIEGN597Pt30vM2KQLUi6188lUgssdS400jw1ij57bED7zrWSWXyP1tuwxDv2VMT0WBVtfnz-Hg1vnySBvS-hIUUce3YL8rUyJxjdawNsQChJG0TjscUaybGbxIRxMfsiykdI2s3hAiE7q1LHJ6kuMQ2mO4KP1FmA0Hbe6onTwwbZ0InHOVpPpbqiYsqx8GCd8T882wETCW5174qWOmJXd-yIxlA0ec50XY30osEpoWSUxN3ACazPzFaR9n60QG_Lu6kOWuAm2CXYtz5Wof3l7IgCPvZjdP7WIqIhxSaL_grh-Ba9FNNPKzVzLx24gKJ6XOIjMCpgCfxUpGNOXpQB7kubastXPLNduCL-a69lRvsJwvef5YNCWKES005OR9k2U_80bnoHYyZDKqt9XPjhk2MzO2hCPtkc0L5ZSAT7QX7Oz8SAETLmFKWXqanqHvDSxI9yAJojWK44djfD-B_dQPRK5Wx9LMo8djWpwFNjt7zTo2=w1168-h657-no"/>
          <p:cNvPicPr>
            <a:picLocks noChangeAspect="1" noChangeArrowheads="1"/>
          </p:cNvPicPr>
          <p:nvPr/>
        </p:nvPicPr>
        <p:blipFill>
          <a:blip r:embed="rId2" cstate="print"/>
          <a:srcRect/>
          <a:stretch>
            <a:fillRect/>
          </a:stretch>
        </p:blipFill>
        <p:spPr bwMode="auto">
          <a:xfrm>
            <a:off x="323528" y="404665"/>
            <a:ext cx="3600400" cy="2025226"/>
          </a:xfrm>
          <a:prstGeom prst="rect">
            <a:avLst/>
          </a:prstGeom>
          <a:ln w="228600" cap="sq" cmpd="thickThin">
            <a:solidFill>
              <a:srgbClr val="000000"/>
            </a:solidFill>
            <a:prstDash val="solid"/>
            <a:miter lim="800000"/>
          </a:ln>
          <a:effectLst>
            <a:innerShdw blurRad="76200">
              <a:srgbClr val="000000"/>
            </a:innerShdw>
          </a:effectLst>
        </p:spPr>
      </p:pic>
      <p:pic>
        <p:nvPicPr>
          <p:cNvPr id="163844" name="Picture 4" descr="https://lh3.googleusercontent.com/X0XZ92d5IZobm9hCvhkMamUNTqRK3e_Hz1QZ882Q4AVOTwZw9EgusR7YxklGsHm52GbXs65CfYJ2ndrp58CkvXQGLx6PsOyVGlBVTyhCsmXYxHE__BBmYKbaSlUoqZSh_2jbpdxpI2YuXSkkHMHvdROEqJJAKhgd1zET2_4AXn23Y14hxT-Hjnuh50ZVqnqK668STGrg6QV0Uq-pJsd1rJ5oMOjFGhuJsuzxDJR4qJpl31NLSV_chTMAIVWedwWa1LWTXNsKzNjBxg6GmAPbH1RokdyT4Iz6LH47wJjcPDvAsIVnxN7zdmvDaUyPOZ4MgcEpqvjuSpVGyXVJ4kJu50fHVyDFuJiP0TknNN16IOIDaEq8Lbw0loWozw5LUtUAwYB8yWGR6JrkgUA095ynpEr_7d5_kIBSUrZ7RX_CsXHF463qQ6psydnWykF3W9EROtxgtwanvHf6UgQkk3Sgriy-0Z5fEq5YXbZvBEFwYSanMZ1V9JmZE0VD5mdxj7e16PoYZEeOSA7Mnvfdao0U5o1wUtGMwOWDdPoPMeVbZyxDaJlT82DQUGFgtqm4QKQAWz-uNEC_arsuepw9x0UVl2lhagspX0eeC7GbRhPBQg0-KtP0nB_7-ohEfEDTlbLgKtIMyEdy6GMxnKM3srnpuoVUJ8UusLj4=w1168-h657-no"/>
          <p:cNvPicPr>
            <a:picLocks noChangeAspect="1" noChangeArrowheads="1"/>
          </p:cNvPicPr>
          <p:nvPr/>
        </p:nvPicPr>
        <p:blipFill>
          <a:blip r:embed="rId3" cstate="print"/>
          <a:srcRect/>
          <a:stretch>
            <a:fillRect/>
          </a:stretch>
        </p:blipFill>
        <p:spPr bwMode="auto">
          <a:xfrm>
            <a:off x="4472431" y="188640"/>
            <a:ext cx="4480498" cy="2520280"/>
          </a:xfrm>
          <a:prstGeom prst="rect">
            <a:avLst/>
          </a:prstGeom>
          <a:ln w="228600" cap="sq" cmpd="thickThin">
            <a:solidFill>
              <a:srgbClr val="000000"/>
            </a:solidFill>
            <a:prstDash val="solid"/>
            <a:miter lim="800000"/>
          </a:ln>
          <a:effectLst>
            <a:innerShdw blurRad="76200">
              <a:srgbClr val="000000"/>
            </a:innerShdw>
          </a:effectLst>
        </p:spPr>
      </p:pic>
      <p:pic>
        <p:nvPicPr>
          <p:cNvPr id="163846" name="Picture 6" descr="https://lh3.googleusercontent.com/49DiUxsBvlEP7wskiypCmsb0LyxnT4feGxOhTWYgIEj6W1TqA4qpnkOP4fLE5WriqsDQdSTJ0_jl6GBOnGFvm_NSEBRgTlSCp9zSXMsxSgHLem_XIjL0qM2sB7MZhNvZBNIm9W23DKFLAC02udbpvG-S3SIk3i1gIkLSX_DfKsOp_A4p5Tj4mEq6Uop0BmZbfKaq_amdFasfcupdJ8sZMbmWmG9lDh__qRH93fmoVFbVVyc9degIvUkb2dCGHHz0eUCuf2d3XdtdhXQpuHJ_Dxmh8hFdTkMT5Fo7hSlM9kDZEIOEj5aXuEY1gJs6scN0Qgl0zGtBFHdX5dte8YYsoIk-KnbgJNCHHhcyig7k3ZJr1wY1hg9bqS-uhHq-mYqNbPTCYV9KgA-IE1uQYZL0SESz3PyiGoC8itHHoWyDuPtatvi-Mv89pUz8j9y2FgxpreXqWvrcJ64j7wKvoyQSc_6_JGYErA7x5OBSBaTFGkMAZqVPUOy7W_QjpFdjPM_HXhcSSPhCxlldV30wonlQWKhUXnxO9cjkohwYtrB0gtIzf8hWU9AjZS5flv_lOTvq-zgPwFme29wcSga-1TrkKPszIQiGAvoHBjiCW5NELBWVn9UUx5WH_USqXlap4SuV8mWvBiNzuXQM5THWN2jQ1VMDBV0f_p1V=w1168-h657-no"/>
          <p:cNvPicPr>
            <a:picLocks noChangeAspect="1" noChangeArrowheads="1"/>
          </p:cNvPicPr>
          <p:nvPr/>
        </p:nvPicPr>
        <p:blipFill>
          <a:blip r:embed="rId4" cstate="print"/>
          <a:srcRect/>
          <a:stretch>
            <a:fillRect/>
          </a:stretch>
        </p:blipFill>
        <p:spPr bwMode="auto">
          <a:xfrm>
            <a:off x="467544" y="3284984"/>
            <a:ext cx="8100392" cy="331813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764704"/>
            <a:ext cx="7344816" cy="769441"/>
          </a:xfrm>
          <a:prstGeom prst="rect">
            <a:avLst/>
          </a:prstGeom>
          <a:noFill/>
        </p:spPr>
        <p:txBody>
          <a:bodyPr wrap="square" rtlCol="0">
            <a:spAutoFit/>
          </a:bodyPr>
          <a:lstStyle/>
          <a:p>
            <a:r>
              <a:rPr lang="en-IE" sz="4400" dirty="0" smtClean="0">
                <a:latin typeface="Comic Sans MS" pitchFamily="66" charset="0"/>
              </a:rPr>
              <a:t>O.T. And Movement Breaks</a:t>
            </a:r>
            <a:endParaRPr lang="en-IE" sz="4400" dirty="0">
              <a:latin typeface="Comic Sans MS" pitchFamily="66" charset="0"/>
            </a:endParaRPr>
          </a:p>
        </p:txBody>
      </p:sp>
      <p:pic>
        <p:nvPicPr>
          <p:cNvPr id="159748" name="Picture 4" descr="https://lh3.googleusercontent.com/GTtnxKWM7cgNPebn0KTCQcptfeeYk8f1zyczURdA78ojej9iQZhXjdB4ktvZjmmSQoAax14qWAoeazt9RHsttwbEYgPXb6av32oyGuzZzrtWzy2R4IjpuDn4-xoHXgg00rN-pTfqbTVbsw1dpYX-sGh2bYNa5h-fEg-DXG3w5XwnKMHQlGzAJBJSg1dh291JHTpxuvNJ8jtBQJHzwjahWNr60xkLXqqhlbjBXWBdMTUAxPnKcVaYFuLx-BTeDpsQwtnNZBXA37otG2FIsRB-YfACKt6h-gLUX7Zj24z0PY-UGDibT_xPtqr4csXiPYiR0WbbzwrU7XjyGfUV5fSVVeFdRyTJvw8646XFLbFF5WSAZPmddv05iYV3q-2BrobrKvn-vKL_vzZXen_f6ZUQ8ol50QtNAIPjiI_sPgTzQOsV8cnqe_7vLjf3tHB62ApoNDW_jAWhd28Gt1klZop-MZaFQP3sTuxS4So91C-d-eqj7QGXAedK0Y33LdpomXeOLqJ-mJlVr53dkGbMf3nDA6XOc8T9vcJXFiIvLMv-lHY0QMAKfCJML3YQVdVjjRmfXC-bhSOHX9kReJDZ_XnktXQgrIOWVSllLbjtg19nXwadKgyTByIVI0WDW9qRVyEbu65LRbRENn4f1gGgWMZ5wHnfYiYt-nOk=w237-h316-no"/>
          <p:cNvPicPr>
            <a:picLocks noChangeAspect="1" noChangeArrowheads="1"/>
          </p:cNvPicPr>
          <p:nvPr/>
        </p:nvPicPr>
        <p:blipFill>
          <a:blip r:embed="rId2" cstate="print"/>
          <a:srcRect/>
          <a:stretch>
            <a:fillRect/>
          </a:stretch>
        </p:blipFill>
        <p:spPr bwMode="auto">
          <a:xfrm>
            <a:off x="2627784" y="1700808"/>
            <a:ext cx="3402378" cy="453650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Comic Sans MS" pitchFamily="66" charset="0"/>
              </a:rPr>
              <a:t>Physical Activity</a:t>
            </a:r>
            <a:endParaRPr lang="en-IE" dirty="0">
              <a:latin typeface="Comic Sans MS" pitchFamily="66" charset="0"/>
            </a:endParaRPr>
          </a:p>
        </p:txBody>
      </p:sp>
      <p:sp>
        <p:nvSpPr>
          <p:cNvPr id="4" name="TextBox 3"/>
          <p:cNvSpPr txBox="1"/>
          <p:nvPr/>
        </p:nvSpPr>
        <p:spPr>
          <a:xfrm>
            <a:off x="755576" y="1196752"/>
            <a:ext cx="7776864" cy="5509200"/>
          </a:xfrm>
          <a:prstGeom prst="rect">
            <a:avLst/>
          </a:prstGeom>
          <a:noFill/>
        </p:spPr>
        <p:txBody>
          <a:bodyPr wrap="square" rtlCol="0">
            <a:spAutoFit/>
          </a:bodyPr>
          <a:lstStyle/>
          <a:p>
            <a:r>
              <a:rPr lang="en-IE" sz="3200" dirty="0" smtClean="0">
                <a:latin typeface="Comic Sans MS" pitchFamily="66" charset="0"/>
              </a:rPr>
              <a:t>We undertook a lot of extra physical activity throughout this year.</a:t>
            </a:r>
          </a:p>
          <a:p>
            <a:endParaRPr lang="en-IE" sz="3200" dirty="0" smtClean="0">
              <a:latin typeface="Comic Sans MS" pitchFamily="66" charset="0"/>
            </a:endParaRPr>
          </a:p>
          <a:p>
            <a:pPr>
              <a:buFont typeface="Arial" pitchFamily="34" charset="0"/>
              <a:buChar char="•"/>
            </a:pPr>
            <a:r>
              <a:rPr lang="en-IE" sz="3200" dirty="0" smtClean="0">
                <a:latin typeface="Comic Sans MS" pitchFamily="66" charset="0"/>
              </a:rPr>
              <a:t>Festive Activities</a:t>
            </a:r>
          </a:p>
          <a:p>
            <a:pPr>
              <a:buFont typeface="Arial" pitchFamily="34" charset="0"/>
              <a:buChar char="•"/>
            </a:pPr>
            <a:r>
              <a:rPr lang="en-IE" sz="3200" dirty="0" smtClean="0">
                <a:latin typeface="Comic Sans MS" pitchFamily="66" charset="0"/>
              </a:rPr>
              <a:t>Running Initiatives</a:t>
            </a:r>
          </a:p>
          <a:p>
            <a:pPr>
              <a:buFont typeface="Arial" pitchFamily="34" charset="0"/>
              <a:buChar char="•"/>
            </a:pPr>
            <a:r>
              <a:rPr lang="en-IE" sz="3200" dirty="0" err="1" smtClean="0">
                <a:latin typeface="Comic Sans MS" pitchFamily="66" charset="0"/>
              </a:rPr>
              <a:t>Bizzie</a:t>
            </a:r>
            <a:r>
              <a:rPr lang="en-IE" sz="3200" dirty="0" smtClean="0">
                <a:latin typeface="Comic Sans MS" pitchFamily="66" charset="0"/>
              </a:rPr>
              <a:t> Breaks and Go Noodle on wet days.</a:t>
            </a:r>
          </a:p>
          <a:p>
            <a:pPr>
              <a:buFont typeface="Arial" pitchFamily="34" charset="0"/>
              <a:buChar char="•"/>
            </a:pPr>
            <a:r>
              <a:rPr lang="en-IE" sz="3200" dirty="0" smtClean="0">
                <a:latin typeface="Comic Sans MS" pitchFamily="66" charset="0"/>
              </a:rPr>
              <a:t>Playground Activities with playground leaders.</a:t>
            </a:r>
          </a:p>
          <a:p>
            <a:pPr>
              <a:buFont typeface="Arial" pitchFamily="34" charset="0"/>
              <a:buChar char="•"/>
            </a:pPr>
            <a:r>
              <a:rPr lang="en-IE" sz="3200" dirty="0" smtClean="0">
                <a:latin typeface="Comic Sans MS" pitchFamily="66" charset="0"/>
              </a:rPr>
              <a:t>Nature Walks and Treasure Hunts</a:t>
            </a:r>
          </a:p>
          <a:p>
            <a:pPr>
              <a:buFont typeface="Arial" pitchFamily="34" charset="0"/>
              <a:buChar char="•"/>
            </a:pPr>
            <a:endParaRPr lang="en-IE" sz="3200" dirty="0" smtClean="0">
              <a:latin typeface="Comic Sans MS"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332656"/>
            <a:ext cx="7848872" cy="1200329"/>
          </a:xfrm>
          <a:prstGeom prst="rect">
            <a:avLst/>
          </a:prstGeom>
          <a:noFill/>
        </p:spPr>
        <p:txBody>
          <a:bodyPr wrap="square" rtlCol="0">
            <a:spAutoFit/>
          </a:bodyPr>
          <a:lstStyle/>
          <a:p>
            <a:r>
              <a:rPr lang="en-IE" sz="3600" dirty="0" smtClean="0">
                <a:latin typeface="Comic Sans MS" pitchFamily="66" charset="0"/>
              </a:rPr>
              <a:t>At yard time we use equipment to have fun and the yard markings.</a:t>
            </a:r>
            <a:endParaRPr lang="en-IE" sz="3600" dirty="0">
              <a:latin typeface="Comic Sans MS" pitchFamily="66" charset="0"/>
            </a:endParaRPr>
          </a:p>
        </p:txBody>
      </p:sp>
      <p:pic>
        <p:nvPicPr>
          <p:cNvPr id="62466" name="Picture 2" descr="https://lh3.googleusercontent.com/ZL8ocg6jCmM20gHeqCER_bTBvFyFiMMR7C5nPUZylDUn3UGC4uy0l7IK92NdrC2XYu7rlLx_cRCDuY453Vzr9OSYCsHo3srlK73bjFOJkDMmdUHIIT5pOy9oiibCjUo1N3HNB-6E61sLhSm8K3Mk-VFrKXu0rt6i9p3lH70YRKSdL-rczzEIa28biRKS88qZ1SokLwfE4nXXk927gDwcqC5rW4BlcPqQvpAtepp2RteXag3tMebTIRgZ6VTSE_wqG5SVvKw38T-uCrOqAXYwDJeFEgDx5Mb4DVUt2_SSXBQPQ-_5Kwohc2rIj8Bus3-gZJFHfpx9nZupgpLN_VIUP3FjpCB2RogNZqS04eU9jFrAC0yM3iPo9fyMUMOoNLQyBY6FkudfNjaew7iG4bXOB9fV5zwENndiG-DxZP3zagNj3C1AbLdv8jr7xAczxbnSBM-fq5ssgGm6NXlJfl8ZdhC0sv4sYW4OyfcXUMLy-z8l4zrUsxT_q7nFmByyl2WfqVqxQ1dsR8oeL4eUoEccg-1IXWNRgoumziN--hhP114AQLQ0mgh3SDtE94KQc99NO88B7jAv-MeG6W_UGZ095fgwf_sgH31kz31Mj7aj2z5T5YYEDcggmoJlp6A7MMgcCZUH8kw3dfglugh6V0oTfxGE6fHQMMwv=w1168-h657-no"/>
          <p:cNvPicPr>
            <a:picLocks noChangeAspect="1" noChangeArrowheads="1"/>
          </p:cNvPicPr>
          <p:nvPr/>
        </p:nvPicPr>
        <p:blipFill>
          <a:blip r:embed="rId2" cstate="print"/>
          <a:srcRect/>
          <a:stretch>
            <a:fillRect/>
          </a:stretch>
        </p:blipFill>
        <p:spPr bwMode="auto">
          <a:xfrm>
            <a:off x="395536" y="3501008"/>
            <a:ext cx="5248582" cy="2952328"/>
          </a:xfrm>
          <a:prstGeom prst="rect">
            <a:avLst/>
          </a:prstGeom>
          <a:noFill/>
        </p:spPr>
      </p:pic>
      <p:pic>
        <p:nvPicPr>
          <p:cNvPr id="62468" name="Picture 4" descr="https://lh3.googleusercontent.com/HrW4rxMZa87wGNxUwy-p3p7QkCQaCw9YeyGmmcDS8Wsm9qo_jF8lUzIpIOPSNwdcHkx5NfelvoTjJXgGXRofIuuiGpcJiLvr-biqUp34fuQMwzRCtG06KtCmEGzu7DcboqQIM4tha-ei3coLHxu95mtDl3mTuuULF4ij4JFpeWWrFkIMH_X4UL73IAmz7m5GhDMQRSei_twf9QkOj7zzNy7GeF-Ea1BODAor1xYgmSSN7Tu7leabOBKU1E7NoX3d73nng4cE22BUSBHN-FwocuuDU0eh_zFYqEuTCMHVgM5iCXdqr-s9LA8DH2BgDrzV56u_56C41iQFYUBW-rvjbMyjP3mb31T9SD63ukJ--XIqT3e1CfIbWRauzlIAvPYJHgg8HCepVRjZznmurUQD91nC2T-_09JSwjz0udhlD0F6ewaGvQbzJ0pMmZ-TU41kF7DUHnQoRDQZ_0L-3p80CA6yhroCU66Jd3ZObewOkl9fl_XNmU1SAUKH0KIfc54mQCE6RMHs3QhxfWW_KVVp26eeWE0-X2PwBIGyakw0L3LHhYbYwDFEuOBqR_5TClmY_UJQ9ywuWw2laimmhCoXMisYjY3842X72fgnUav2dsSkZvOTk-ePtY0q9NaI8RG5JuWp7jA9yZc87xQYl8NqDGGz2nYqXEWB=w1168-h657-no"/>
          <p:cNvPicPr>
            <a:picLocks noChangeAspect="1" noChangeArrowheads="1"/>
          </p:cNvPicPr>
          <p:nvPr/>
        </p:nvPicPr>
        <p:blipFill>
          <a:blip r:embed="rId3" cstate="print"/>
          <a:srcRect/>
          <a:stretch>
            <a:fillRect/>
          </a:stretch>
        </p:blipFill>
        <p:spPr bwMode="auto">
          <a:xfrm>
            <a:off x="4067944" y="2348880"/>
            <a:ext cx="4644008" cy="273630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76872"/>
            <a:ext cx="8229600" cy="1143000"/>
          </a:xfrm>
        </p:spPr>
        <p:txBody>
          <a:bodyPr>
            <a:noAutofit/>
          </a:bodyPr>
          <a:lstStyle/>
          <a:p>
            <a:r>
              <a:rPr lang="en-IE" sz="5400" dirty="0" smtClean="0">
                <a:latin typeface="Comic Sans MS" pitchFamily="66" charset="0"/>
              </a:rPr>
              <a:t>Our Active School Coordinator:</a:t>
            </a:r>
            <a:br>
              <a:rPr lang="en-IE" sz="5400" dirty="0" smtClean="0">
                <a:latin typeface="Comic Sans MS" pitchFamily="66" charset="0"/>
              </a:rPr>
            </a:br>
            <a:r>
              <a:rPr lang="en-IE" sz="5400" dirty="0" smtClean="0">
                <a:latin typeface="Comic Sans MS" pitchFamily="66" charset="0"/>
              </a:rPr>
              <a:t/>
            </a:r>
            <a:br>
              <a:rPr lang="en-IE" sz="5400" dirty="0" smtClean="0">
                <a:latin typeface="Comic Sans MS" pitchFamily="66" charset="0"/>
              </a:rPr>
            </a:br>
            <a:r>
              <a:rPr lang="en-IE" sz="8800" dirty="0" smtClean="0">
                <a:latin typeface="Comic Sans MS" pitchFamily="66" charset="0"/>
              </a:rPr>
              <a:t>Mrs</a:t>
            </a:r>
            <a:r>
              <a:rPr lang="en-IE" sz="5400" dirty="0" smtClean="0">
                <a:latin typeface="Comic Sans MS" pitchFamily="66" charset="0"/>
              </a:rPr>
              <a:t>. </a:t>
            </a:r>
            <a:r>
              <a:rPr lang="en-IE" sz="8800" dirty="0" smtClean="0">
                <a:latin typeface="Comic Sans MS" pitchFamily="66" charset="0"/>
              </a:rPr>
              <a:t>Quill</a:t>
            </a:r>
            <a:endParaRPr lang="en-IE" sz="8800" dirty="0">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lh3.googleusercontent.com/kHk9Xoajl3FA10Gkj95uBlgPOfXDan5KIS_rYj9Yz_IIcBTpxKeMxA98pVj-m7pIwF9euyV6Bwrv01lS4DboAKnvW8Tf01WC4ZKMFr5ci1g1AM2LgpHhbDNI0mMGkqZbmsDaGBRqstKf66oqLX647jqL3tocmbODI84qokdj_couvY-OfaLZMxm2S-vIJeUOOeBW4FUDEocgE8JLah18DDfPK60Qz4EeXuylpk3ziKeQMc9YHokNt6UInyk_lqHgcBKYxbP8ZpQ_Sp1UiwKYV9jKqJC2WZqKs2LBgEXWIibT1HV1HJxSTytg-rJVSNAjTgkWLjta4gLPHJAQHxoRIzFQVzj8mzetxH73UvO47dUP9eTTn8IZjSu72DJc0zi4XzuZ6n57apYXl0QvBc1cinnhIZmjaiyqD9HAr7sE4NQdJRWxKVuGYVpPPtdwH3Pr8ogV088ohEjzZWpeSs0dvq4M-grFZgSbU0kKoU0zV9P7LKNgy8jal8PVtGj60_41gPPATShIpxAxNk6VHYnPVtcYQQXlRCJ_hp-azFuQ0OlJFvL1t_aAvMFJKr2JKcVp81Fs5hv50YQmr6bxUNQIpnVISJZH73FiMF12kVX_7H5UhJcew9T38ncM-qaj51olWWeua2KbanPmLeod_bwnKllM4uJYizQA=w370-h657-no"/>
          <p:cNvPicPr>
            <a:picLocks noChangeAspect="1" noChangeArrowheads="1"/>
          </p:cNvPicPr>
          <p:nvPr/>
        </p:nvPicPr>
        <p:blipFill>
          <a:blip r:embed="rId2" cstate="print"/>
          <a:srcRect/>
          <a:stretch>
            <a:fillRect/>
          </a:stretch>
        </p:blipFill>
        <p:spPr bwMode="auto">
          <a:xfrm>
            <a:off x="323528" y="260648"/>
            <a:ext cx="3524250" cy="6257926"/>
          </a:xfrm>
          <a:prstGeom prst="rect">
            <a:avLst/>
          </a:prstGeom>
          <a:noFill/>
        </p:spPr>
      </p:pic>
      <p:pic>
        <p:nvPicPr>
          <p:cNvPr id="61444" name="Picture 4" descr="https://lh3.googleusercontent.com/b2CfV15IlD_9ep3mGADCh8cLzGI6OBMSzndH0d9To2XP79pZlwWIF-YPS3fPFbzrZ24L0xjzTTQ7yO819RQVn1Z0B8dfDW5dE9J6vNxmg-tqM8OKoFbymaaZylkTiWkAHvyX8OUojR8Gp11BSvfzXKWGQ8w3vZ4BKVqi99HIG9HarMB1gCvDSJMdoYZDBjPzv78cP4iGOzqWRDz7em3FsnjJM5TYFJtP3yw256b_6qx0xDRz62W-1og4cgiFRCs5eQzMCQGt6Xu2UGrKZi3FkZ-ln9ZIb0f8bf7drlMnWFj5r-zh-YxW5YnCpzWNd0MyvVVxq2iBP3vtXBseCj5_bJvyZDJK7aYWVs1BbqT39oqCZYHa0mIomTRRu61bTc_9C_Oii4LnDJpMtCdgyU9pks0IBmwgsvQRzkVJtF1E_loX2iI_bCPKYT91-O2gzgSThcSyiT_c4C0787IxCLey8hZ-xfMAN3rguRsiQQKN0yfbpe8Dw2AHGG8Cm2eV9-4aO15IZUddXmXRCzRw2icP5bgHgORXC5y_R_s3WGGxqLjOP0_X5yOmH_WXNra034bNDoN59tzsDnaUGLhH4Kc4AvpLiF5awdW6OA1RVmtZxiz39_aWe9veSraHNHRSIVP_fM9IfuAE1SsEWU61hPhUkTV2ZbtZqFMR=w370-h657-no"/>
          <p:cNvPicPr>
            <a:picLocks noChangeAspect="1" noChangeArrowheads="1"/>
          </p:cNvPicPr>
          <p:nvPr/>
        </p:nvPicPr>
        <p:blipFill>
          <a:blip r:embed="rId3" cstate="print"/>
          <a:srcRect/>
          <a:stretch>
            <a:fillRect/>
          </a:stretch>
        </p:blipFill>
        <p:spPr bwMode="auto">
          <a:xfrm rot="16200000">
            <a:off x="5171661" y="-771061"/>
            <a:ext cx="2660154" cy="4723572"/>
          </a:xfrm>
          <a:prstGeom prst="rect">
            <a:avLst/>
          </a:prstGeom>
          <a:noFill/>
        </p:spPr>
      </p:pic>
      <p:sp>
        <p:nvSpPr>
          <p:cNvPr id="4" name="TextBox 3"/>
          <p:cNvSpPr txBox="1"/>
          <p:nvPr/>
        </p:nvSpPr>
        <p:spPr>
          <a:xfrm>
            <a:off x="4716016" y="3645024"/>
            <a:ext cx="3240360" cy="2062103"/>
          </a:xfrm>
          <a:prstGeom prst="rect">
            <a:avLst/>
          </a:prstGeom>
          <a:noFill/>
        </p:spPr>
        <p:txBody>
          <a:bodyPr wrap="square" rtlCol="0">
            <a:spAutoFit/>
          </a:bodyPr>
          <a:lstStyle/>
          <a:p>
            <a:r>
              <a:rPr lang="en-IE" sz="3200" dirty="0" smtClean="0">
                <a:latin typeface="Comic Sans MS" pitchFamily="66" charset="0"/>
              </a:rPr>
              <a:t>We use positive active rewards for good behaviour.</a:t>
            </a:r>
            <a:endParaRPr lang="en-IE" sz="3200" dirty="0">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404664"/>
            <a:ext cx="6552728" cy="769441"/>
          </a:xfrm>
          <a:prstGeom prst="rect">
            <a:avLst/>
          </a:prstGeom>
          <a:noFill/>
        </p:spPr>
        <p:txBody>
          <a:bodyPr wrap="square" rtlCol="0">
            <a:spAutoFit/>
          </a:bodyPr>
          <a:lstStyle/>
          <a:p>
            <a:pPr algn="ctr"/>
            <a:r>
              <a:rPr lang="en-IE" sz="4400" dirty="0" smtClean="0">
                <a:latin typeface="Comic Sans MS" pitchFamily="66" charset="0"/>
              </a:rPr>
              <a:t>Autumn Treasure Hunt</a:t>
            </a:r>
            <a:endParaRPr lang="en-IE" sz="4400" dirty="0">
              <a:latin typeface="Comic Sans MS" pitchFamily="66" charset="0"/>
            </a:endParaRPr>
          </a:p>
        </p:txBody>
      </p:sp>
      <p:pic>
        <p:nvPicPr>
          <p:cNvPr id="151554" name="Picture 2" descr="https://lh3.googleusercontent.com/xJv7KGOdXFqpgB0jgxdFbAnv0Vm3NSOnGoT4dV7WnBlMYYdUUKV5W7cj-AYakWcdyVkmReJI6aDVLVSg031VN7psNNYkOMwKIcjom6rz7poUSyl8fnikIW2NWzjAUEfzarJ5LYVyL3wJY0xVsQEfJiey1ugUk-01E0nlxnsvPiTE30QOt7cP1ihQOzhx0LODeDvlvqFdjSuwPP2k_dx7x8L9r-69U7-naX98c8M5NW8PUOGN02GAO6d_MvkFnGt1wbpF0xA-RzZd7gMkaMgdd38NEP74zHQXqOiY93sAJn_dU1C5xHm2TqExxG4j4fM-CpLYo_tBpQNGrOibgEHZW3HPfk2KgzVtjwjg8CuitIay2a1lpTDO4S8V4JiO4_WsDlrSs5aQ0Vf6cK1E13RsuBxGfgH3PysHEVLY8sm4ziN6pifI5gtMobkxUIwWdrNz3wCyk3UdBuBZ9PiPS2smFm8VcfIrzVSi3U7Pu_CRfQl8SCg8ba5uq_3GEpwLX1E9Tuao7ek7awmmja8kM2lCC__lPohCn9kXLUCZKTuL8Oc-JWmTnLCsAM0A4hFYzlId2ARPWXAfRzrpomjYiAF_Q62Fgb7hfmGMuHCHsLMM2slCbn4feI5dDsMARVwZfBptGIRiov5l61g3o8oX8_lnB_wLegPfqxEX=w493-h657-no"/>
          <p:cNvPicPr>
            <a:picLocks noChangeAspect="1" noChangeArrowheads="1"/>
          </p:cNvPicPr>
          <p:nvPr/>
        </p:nvPicPr>
        <p:blipFill>
          <a:blip r:embed="rId2" cstate="print"/>
          <a:srcRect/>
          <a:stretch>
            <a:fillRect/>
          </a:stretch>
        </p:blipFill>
        <p:spPr bwMode="auto">
          <a:xfrm>
            <a:off x="467545" y="1628800"/>
            <a:ext cx="2232248" cy="4680520"/>
          </a:xfrm>
          <a:prstGeom prst="rect">
            <a:avLst/>
          </a:prstGeom>
          <a:ln w="228600" cap="sq" cmpd="thickThin">
            <a:solidFill>
              <a:srgbClr val="000000"/>
            </a:solidFill>
            <a:prstDash val="solid"/>
            <a:miter lim="800000"/>
          </a:ln>
          <a:effectLst>
            <a:innerShdw blurRad="76200">
              <a:srgbClr val="000000"/>
            </a:innerShdw>
          </a:effectLst>
        </p:spPr>
      </p:pic>
      <p:pic>
        <p:nvPicPr>
          <p:cNvPr id="151556" name="Picture 4" descr="https://lh3.googleusercontent.com/eGc9sKrm9NiEUjZCnDDXrMlCjmHZVYPHJ9FyOMsbtqWuKm__ckuChGwHSKvtBOCzM_YJb1BMIKJKoqgIAS3mR1uzSOPFpxqYbN4FMkhFrDuKVsk8xznGo2uia4pM8zosQ4ALyDVg4Q5RraWxFDPSn1n5OmFxbWZ5ol0TIfAxcmkEFkv2VFoklpUdblhuAuxiUsuziiTcZxzAxQ1tu_fxwoygJMUs1-ed84B5P2LAeMhSDhnGOtmhsOGYUnDlhwcxnlTkEn4b4pIamPbvCPj9u5lHM_tyeKS-gAccLdNyfepRgyrASEqD0CqpYG230780kWbXpWDRzGH-T4dFrWVw6XDHOWtXR7DW2wu4Oz_O6Vax5iKaZvlY_yMHk06BjUdTYINXb-5nro0fYP4l0c9h_QjFmv-afgR3U_NyiBm-35O5TKha7Yv_Z6NACZ5TwtpjFTX7O4yI-lf_cbFWQ5lqHoTzEtLKuCQeOAYEf2U3yf7ukjYIiU47SIapM703Os9gKsj8QmEun1Md8Z8KNMbt9A__aPd7YC4k5uP1C_STaqeiii-r7rqqAxy1w1wTe4vaHYJZ3Ph650hesCatuNj9iaynw_2WXzqEoa6Yk2SeLHpOlTNpNwM4JAzA0iP0UqL9RqZgaLASuHJQEGbuOmDzcHTQHgfS9XC7=w493-h657-no"/>
          <p:cNvPicPr>
            <a:picLocks noChangeAspect="1" noChangeArrowheads="1"/>
          </p:cNvPicPr>
          <p:nvPr/>
        </p:nvPicPr>
        <p:blipFill>
          <a:blip r:embed="rId3" cstate="print"/>
          <a:srcRect/>
          <a:stretch>
            <a:fillRect/>
          </a:stretch>
        </p:blipFill>
        <p:spPr bwMode="auto">
          <a:xfrm>
            <a:off x="3275856" y="1700808"/>
            <a:ext cx="5347042" cy="460851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052736"/>
            <a:ext cx="6120680" cy="769441"/>
          </a:xfrm>
          <a:prstGeom prst="rect">
            <a:avLst/>
          </a:prstGeom>
          <a:noFill/>
        </p:spPr>
        <p:txBody>
          <a:bodyPr wrap="square" rtlCol="0">
            <a:spAutoFit/>
          </a:bodyPr>
          <a:lstStyle/>
          <a:p>
            <a:pPr algn="ctr"/>
            <a:r>
              <a:rPr lang="en-IE" sz="4400" dirty="0" smtClean="0">
                <a:latin typeface="Comic Sans MS" pitchFamily="66" charset="0"/>
              </a:rPr>
              <a:t>Pumpkin Pass</a:t>
            </a:r>
            <a:endParaRPr lang="en-IE" sz="4400" dirty="0">
              <a:latin typeface="Comic Sans MS" pitchFamily="66" charset="0"/>
            </a:endParaRPr>
          </a:p>
        </p:txBody>
      </p:sp>
      <p:pic>
        <p:nvPicPr>
          <p:cNvPr id="153602" name="Picture 2" descr="https://lh3.googleusercontent.com/-znc2aoH-6Bq6iml5fnxbkU-KPLVvBfaiN2fR4Nb9thiAatfzf8QZtp728jahe-ddJ_oLbnn-qULabPFKNkkOA8yw_2R1GmoUrD3TqECDBiBqJeeUEQnzIYPC56s7llPYcz2ne_VyWmWTlQSZj3kJm4SKojuHK0vKzuHrg9iduKYHL2YcFdes5yr-y10CvhXo7EKaAr9sTPkXjofBrbndtpNVhQsD_hOTUgCHdxR8-0-KdUtHggGSod5CoAREY6LvzYDOK2V6fbLrT02i8grGYSXaiNJC7-lPegd6B3QTS2HB0byNie1KEsOnoLf1cRT_Ereypad1GGFyB_zsPR7nuCMCKzQ0SHPta6hoInuqqwOu77ut7Z3zvqwCe5EVkd-eDYAFzeRqUOb6BWCqfOAx8daS2GhkzD7cs9mJE6iybosJ4EpZrIQhJsattd2wxz_J0bAxLlRrcWnjmgr1O4YLIAU9YRGK-yK99U4QJ42SRRFFbiqqroo5i66qfqFcmw4jbjnjWwtRk_UOW7S0kFjigUSGZ_6trDk941dgDm3ULCigR6oj1nKWHSjrg2CnJyPeKmbt10MMr0vT-lKRX846MaC_DjugUAzgHZ5fiLuVVxkJAxAhmyxNJOmAs20tEbAfStQ3VtrviaUsX_LbJFWqGW8rS0Ch7Oo=w1168-h657-no"/>
          <p:cNvPicPr>
            <a:picLocks noChangeAspect="1" noChangeArrowheads="1"/>
          </p:cNvPicPr>
          <p:nvPr/>
        </p:nvPicPr>
        <p:blipFill>
          <a:blip r:embed="rId2" cstate="print"/>
          <a:srcRect/>
          <a:stretch>
            <a:fillRect/>
          </a:stretch>
        </p:blipFill>
        <p:spPr bwMode="auto">
          <a:xfrm>
            <a:off x="395536" y="2852936"/>
            <a:ext cx="4824536" cy="2794811"/>
          </a:xfrm>
          <a:prstGeom prst="rect">
            <a:avLst/>
          </a:prstGeom>
          <a:ln w="228600" cap="sq" cmpd="thickThin">
            <a:solidFill>
              <a:srgbClr val="000000"/>
            </a:solidFill>
            <a:prstDash val="solid"/>
            <a:miter lim="800000"/>
          </a:ln>
          <a:effectLst>
            <a:innerShdw blurRad="76200">
              <a:srgbClr val="000000"/>
            </a:innerShdw>
          </a:effectLst>
        </p:spPr>
      </p:pic>
      <p:pic>
        <p:nvPicPr>
          <p:cNvPr id="153604" name="Picture 4" descr="https://lh3.googleusercontent.com/8yfKFCfIQT6pNGJkF5mq-ZmB85JmiJZIVjKMbh7MflORx60tFSkONJlzjMpBLkR03f57Gb-XDBC2WPjx7miV7_YOQcTxm8cX7dyt8khxxLA96JlIMXx7XD9XUzK8eXQqC6CJ8b_t60H8APwON0g9ijZN1L84a8hMEA9F9aOeh0X5Z_Kf44tqonHIit-L3wrQJaZyjsj6nJGMdZDQOGv4hWRQpQn-pzLwDW1vugY-3cjH5AQKS-OL9_WgrDBWDBFHQF8I3sxarQvOUn9F96DFmHG486OHCofO3Fn97LHsmfDsDMzEO_0LkLc_Pku-g5P6EnrgrDXHVQi_k9c9fiT6hCmJi6XbA-ZT9ElOP9B9JoUDVrZbtATl2Z5rIfP5lcdj9Elg6n9Kfmz_iQOnNkYtb4_Y3zrm2VD6tV1lpI9_nDwLZL5WtV_ZNUiKx_ep7odq3KoMs7OSmUoIv87MXU2ZrcF2ihZ4TIDRSgunP9S51DJtxFa2DB5K27uj3m2X7O009ifPwy73trKuJWoxLs91r5kQWuwG7tezb7sf7M7MKD4p3-2SKSX22btfgr3BVPTmgBOl5zVS0cLkno942nFbPfXIx4oCkG7E3Tk9itR6EM_hOCVEHiUskoqaNIitsWufaAMwKsM7vMvCNNZp5eLCAGrmW5I2Yo-i=w326-h657-no"/>
          <p:cNvPicPr>
            <a:picLocks noChangeAspect="1" noChangeArrowheads="1"/>
          </p:cNvPicPr>
          <p:nvPr/>
        </p:nvPicPr>
        <p:blipFill>
          <a:blip r:embed="rId3" cstate="print"/>
          <a:srcRect/>
          <a:stretch>
            <a:fillRect/>
          </a:stretch>
        </p:blipFill>
        <p:spPr bwMode="auto">
          <a:xfrm>
            <a:off x="5940152" y="548680"/>
            <a:ext cx="2592288" cy="573826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628800"/>
            <a:ext cx="3528392" cy="3416320"/>
          </a:xfrm>
          <a:prstGeom prst="rect">
            <a:avLst/>
          </a:prstGeom>
          <a:noFill/>
        </p:spPr>
        <p:txBody>
          <a:bodyPr wrap="square" rtlCol="0">
            <a:spAutoFit/>
          </a:bodyPr>
          <a:lstStyle/>
          <a:p>
            <a:r>
              <a:rPr lang="en-IE" sz="5400" dirty="0" smtClean="0">
                <a:latin typeface="Comic Sans MS" pitchFamily="66" charset="0"/>
              </a:rPr>
              <a:t>Active </a:t>
            </a:r>
          </a:p>
          <a:p>
            <a:r>
              <a:rPr lang="en-IE" sz="5400" dirty="0" smtClean="0">
                <a:latin typeface="Comic Sans MS" pitchFamily="66" charset="0"/>
              </a:rPr>
              <a:t>learning</a:t>
            </a:r>
          </a:p>
          <a:p>
            <a:r>
              <a:rPr lang="en-IE" sz="5400" dirty="0" smtClean="0">
                <a:latin typeface="Comic Sans MS" pitchFamily="66" charset="0"/>
              </a:rPr>
              <a:t>through</a:t>
            </a:r>
          </a:p>
          <a:p>
            <a:r>
              <a:rPr lang="en-IE" sz="5400" dirty="0" err="1" smtClean="0">
                <a:latin typeface="Comic Sans MS" pitchFamily="66" charset="0"/>
              </a:rPr>
              <a:t>Aistear</a:t>
            </a:r>
            <a:endParaRPr lang="en-IE" sz="5400" dirty="0">
              <a:latin typeface="Comic Sans MS" pitchFamily="66" charset="0"/>
            </a:endParaRPr>
          </a:p>
        </p:txBody>
      </p:sp>
      <p:pic>
        <p:nvPicPr>
          <p:cNvPr id="48130" name="Picture 2" descr="https://lh3.googleusercontent.com/UlE7LlYNvmOyd-uUR4KFI2fpo0R9vKYGeDRzISyUb9EQN3-4Q_MtezkmDIoNlYvU5PzapKP4DmjkmtmCvbCHxvhduXGluj1cTKVuqPF6_Tv_Z6xSa9OlfUKyDcElaq2BDr0TAj0tt_OhI-JVvMJxZu74pxxx70jWR2oCdTDtkBszVciWIYhUxDAveauTPxDPBZahSrEzHzbVKoFM4Ds5w5imIxfT3E5OYRBGgkpPIhA9ubs8ptU66H1up-Sp55bav265_9dmjl40Fcl8fC2a_PybjJEN2AWJyv8r5J7FpdXyLudJEGe0LsZqCi9N_9jkdvC0AJQOD_TYOSQYc-UvTxLAeMCITloUMN6mF4Alc2ndKjV0NH-TcerQRd7IACQiAbMwqRFhbLszAO7hjz0Bo6Mc1owQdtMliVuWdUTtoG5WMtry0m_EZZejgbjw_u2AFndI63FtZAQ15DeoVClCNyzT_1TdfzziE_UN6Zog70apFH2Cv_jZYTkNyCpxf8VFtBWkWJi4uRA4ii82wprkBcXhSYdCv79C9NMGYTgrJZSV1Hen-Jt_dqm1gZrUS8cK2kpwDhXQapXZVodTIBzVjVCMPJB3gtY38fR_soDtiOQtcvze9DSIziPKc_1Ad3qahd7--Ba6cgcPI2rk-qKdrd6qlw5pYL8p=w370-h657-no"/>
          <p:cNvPicPr>
            <a:picLocks noChangeAspect="1" noChangeArrowheads="1"/>
          </p:cNvPicPr>
          <p:nvPr/>
        </p:nvPicPr>
        <p:blipFill>
          <a:blip r:embed="rId2" cstate="print"/>
          <a:srcRect/>
          <a:stretch>
            <a:fillRect/>
          </a:stretch>
        </p:blipFill>
        <p:spPr bwMode="auto">
          <a:xfrm>
            <a:off x="4860032" y="260648"/>
            <a:ext cx="3524250" cy="625792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41750039"/>
              </p:ext>
            </p:extLst>
          </p:nvPr>
        </p:nvGraphicFramePr>
        <p:xfrm>
          <a:off x="3563888" y="2996952"/>
          <a:ext cx="1322387" cy="488950"/>
        </p:xfrm>
        <a:graphic>
          <a:graphicData uri="http://schemas.openxmlformats.org/presentationml/2006/ole">
            <mc:AlternateContent xmlns:mc="http://schemas.openxmlformats.org/markup-compatibility/2006">
              <mc:Choice xmlns:v="urn:schemas-microsoft-com:vml" Requires="v">
                <p:oleObj spid="_x0000_s2051" name="Packager Shell Object" showAsIcon="1" r:id="rId3" imgW="1322280" imgH="488520" progId="Package">
                  <p:embed/>
                </p:oleObj>
              </mc:Choice>
              <mc:Fallback>
                <p:oleObj name="Packager Shell Object" showAsIcon="1" r:id="rId3" imgW="1322280" imgH="48852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996952"/>
                        <a:ext cx="1322387"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908720"/>
            <a:ext cx="4968552" cy="769441"/>
          </a:xfrm>
          <a:prstGeom prst="rect">
            <a:avLst/>
          </a:prstGeom>
          <a:noFill/>
        </p:spPr>
        <p:txBody>
          <a:bodyPr wrap="square" rtlCol="0">
            <a:spAutoFit/>
          </a:bodyPr>
          <a:lstStyle/>
          <a:p>
            <a:pPr algn="ctr"/>
            <a:r>
              <a:rPr lang="en-IE" sz="4400" dirty="0" smtClean="0"/>
              <a:t>The Haunted Hop</a:t>
            </a:r>
            <a:endParaRPr lang="en-IE" sz="4400" dirty="0"/>
          </a:p>
        </p:txBody>
      </p:sp>
      <p:graphicFrame>
        <p:nvGraphicFramePr>
          <p:cNvPr id="4" name="Object 3"/>
          <p:cNvGraphicFramePr>
            <a:graphicFrameLocks noChangeAspect="1"/>
          </p:cNvGraphicFramePr>
          <p:nvPr>
            <p:extLst>
              <p:ext uri="{D42A27DB-BD31-4B8C-83A1-F6EECF244321}">
                <p14:modId xmlns:p14="http://schemas.microsoft.com/office/powerpoint/2010/main" val="3386328729"/>
              </p:ext>
            </p:extLst>
          </p:nvPr>
        </p:nvGraphicFramePr>
        <p:xfrm>
          <a:off x="3910013" y="3184525"/>
          <a:ext cx="1322387" cy="488950"/>
        </p:xfrm>
        <a:graphic>
          <a:graphicData uri="http://schemas.openxmlformats.org/presentationml/2006/ole">
            <mc:AlternateContent xmlns:mc="http://schemas.openxmlformats.org/markup-compatibility/2006">
              <mc:Choice xmlns:v="urn:schemas-microsoft-com:vml" Requires="v">
                <p:oleObj spid="_x0000_s3075" name="Packager Shell Object" showAsIcon="1" r:id="rId3" imgW="1322280" imgH="488520" progId="Package">
                  <p:embed/>
                </p:oleObj>
              </mc:Choice>
              <mc:Fallback>
                <p:oleObj name="Packager Shell Object" showAsIcon="1" r:id="rId3" imgW="1322280" imgH="48852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3184525"/>
                        <a:ext cx="1322387"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3808" y="764704"/>
            <a:ext cx="3597716" cy="707886"/>
          </a:xfrm>
          <a:prstGeom prst="rect">
            <a:avLst/>
          </a:prstGeom>
          <a:noFill/>
        </p:spPr>
        <p:txBody>
          <a:bodyPr wrap="none" rtlCol="0">
            <a:spAutoFit/>
          </a:bodyPr>
          <a:lstStyle/>
          <a:p>
            <a:r>
              <a:rPr lang="en-IE" sz="4000" dirty="0" smtClean="0"/>
              <a:t>Our Santa Sprint</a:t>
            </a:r>
            <a:endParaRPr lang="en-IE" sz="4000" dirty="0"/>
          </a:p>
        </p:txBody>
      </p:sp>
      <p:pic>
        <p:nvPicPr>
          <p:cNvPr id="141314" name="Picture 2" descr="https://lh3.googleusercontent.com/dADQGY7VlJJWD5rQVvAs7hSMKsE2ZOK76kdA1zbka_ezHxlwVeNiTG5YS4QtbjLVEwf5HHvnUjWI_GkNCqsJu8MTc4y5fSTzTj0T7yWGTEn278zAUXAkmmTSw5exV0C9L25gxuA_CxLovZjxvVmlhykIXzNhDnFk6Hl3yWlelPPUrVKmtyR-TKbXcx2-mggN7HAhhz8yQYVnvw9ejthkAW6_ULoqQghgrm7bOiKasxClOlqBUOBwol3AHxP1KAijB0ZlvEX3u8JR-XHjFqwmupRDNMaTK8b9VQ_w5ZJ4OERIa0L-kCBuzfT9eKYmHyObnAkZQ0tdKYJ4FHvkx_Q8WM2esp_CzyDFwb6C2F9gWe84QqTIpxTVi1HDmKR5VwrEQGwdQtQK8KiquGZQgyk4h1aUfIcIRaGiu3_e5G8hpsK--YtY7Au5_2Ol92ghedfDys4mjEEtWbBLe1OMuR7ZY6Dl85A8SpWp4JlmL8-8AZPbyRf1trn3SV9a_X0dnNpYw6sN41T_xsP-39GmvQu2CDgsL18V_aUVI9pkHyYV-DeNGIimPNa5eESoFN79gbQVyNI9p2nIwiK_XxL2McY_6rzXlM-LeRBcV18zw_BHQMbX8R6Dngbt0t25Hm-mLwbFTmTduozUJr1aImZCQwyTs9Vvv6Whz_MX=w1168-h657-no"/>
          <p:cNvPicPr>
            <a:picLocks noChangeAspect="1" noChangeArrowheads="1"/>
          </p:cNvPicPr>
          <p:nvPr/>
        </p:nvPicPr>
        <p:blipFill>
          <a:blip r:embed="rId2" cstate="print"/>
          <a:srcRect/>
          <a:stretch>
            <a:fillRect/>
          </a:stretch>
        </p:blipFill>
        <p:spPr bwMode="auto">
          <a:xfrm>
            <a:off x="899592" y="1700808"/>
            <a:ext cx="7336367" cy="412670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s://lh3.googleusercontent.com/MRV4te2zVg3i_8GnhtFgE73PIT037U9iRnagFx4aYgo3Te9yanoB0fHZfFOUuzSe8sBosIC22Et8K4z38TLkEUCpky1F22GHrTwv9-N3QrvjBTPlzjWw_bItVRIPdF4Z-hkQm9aPMnR-3j8aWNtlZBha4D9hkHi2V02maWux-d3M0KkpBBNxNGg8CRaafJhvund2RNlEsYmsfpT1jPWgX-MYO91GMzvjprn2ystk7UXQg7oP9v3xtRLilf3YZG6_ygF6fpdFxBQ4klO8uyBSsh3Ru_Jp6BVkM57hVpyeUEqEMHfdpIoYcPOfLYSNXaViUJtIV9PyMzQ_wkvFJ_Rr4UkL3MGoQ1I3qFMW_NGXJMgoV4FQVnXekU0uIq0Mq_PGpuIZXb93IHX4in5Ys2pGGkEw-19aoQVOvhdd8HWSveihhvVaXOUHcf3GzsqDoHZEvlcXYkWX8NB-SfUMcyZow8ppO8K5zKkdan7Sz8wlIMVGHLBwK--mrdArfMkoHLpAQ6zuCGYOY0aVbshYi6A4vHg17lUJg7_EJrnmwGf1cyUKiqsE_13YQ-8mEghrcpVxuH6nP74LJZVEToIit9dW2vAuDRffjdi4voLPN0KDf2Pl5va1iLlPER0zRVZORe2cv8RHsFQQpAJCaj0SGAn8CmGN0Ykvmyfx=w958-h657-no"/>
          <p:cNvPicPr>
            <a:picLocks noChangeAspect="1" noChangeArrowheads="1"/>
          </p:cNvPicPr>
          <p:nvPr/>
        </p:nvPicPr>
        <p:blipFill>
          <a:blip r:embed="rId2" cstate="print"/>
          <a:srcRect/>
          <a:stretch>
            <a:fillRect/>
          </a:stretch>
        </p:blipFill>
        <p:spPr bwMode="auto">
          <a:xfrm>
            <a:off x="683568" y="275006"/>
            <a:ext cx="4608511" cy="3160535"/>
          </a:xfrm>
          <a:prstGeom prst="rect">
            <a:avLst/>
          </a:prstGeom>
          <a:ln w="228600" cap="sq" cmpd="thickThin">
            <a:solidFill>
              <a:srgbClr val="000000"/>
            </a:solidFill>
            <a:prstDash val="solid"/>
            <a:miter lim="800000"/>
          </a:ln>
          <a:effectLst>
            <a:innerShdw blurRad="76200">
              <a:srgbClr val="000000"/>
            </a:innerShdw>
          </a:effectLst>
        </p:spPr>
      </p:pic>
      <p:pic>
        <p:nvPicPr>
          <p:cNvPr id="144388" name="Picture 4" descr="Image result for go noodle"/>
          <p:cNvPicPr>
            <a:picLocks noChangeAspect="1" noChangeArrowheads="1"/>
          </p:cNvPicPr>
          <p:nvPr/>
        </p:nvPicPr>
        <p:blipFill>
          <a:blip r:embed="rId3" cstate="print"/>
          <a:srcRect/>
          <a:stretch>
            <a:fillRect/>
          </a:stretch>
        </p:blipFill>
        <p:spPr bwMode="auto">
          <a:xfrm>
            <a:off x="3851920" y="3443402"/>
            <a:ext cx="4848473" cy="290908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s://lh3.googleusercontent.com/OVnSj3RyX6qZtFPBT81zzOfXYxqMD2lNX8dRgXxk5M2n4zLSN5hsBhYn8FzjH_UAnaUk5IZ70GmcfwGvozkFuQnyjJJqYDV-US-p4Ux045pQyrBIOL0lN4kgTEwE6dpHcvG0FVJyBNIAN3r7Vrzres-4n-jLba7S2OizG6rqdViF--2TSubqHT20CxcUty9TfD8g7HSTWhaK7D_YCWaBJxkMDQmg_ax9tREvoxgSyY7KSMfugoo9KuKH2KdV9fV7v1e0re4sp67jZ99fGLx6d_5kXPaSxhVQBAVyXPhUAIhoiEOc3WqX-rkqb7-LjNOrff6hqVE7peDKEPPFmtrXMnFgmbR-5vOULk-zDpQFyw8wdK698JYETxFFp7ApOzkauZ_1iTv-VnyhGTRzmbCx2YZ7ibWzuOx6ZQ3bUCqTygq_E7NXAb4tgO4DHWsHvcalWaLmU7gQDZ2qO5_0e5_vxBrI3qfFyZtwaH8M3ubrjoeLoKz1CHiHl3jVakndpYdH-VSf4uHDijuTi38CCItGym36RM9xr5AK6niRygfy9YMc7In9_CVi78UZF62ZxlUaGBP7fbKBpU6Z0ESl1Lwzk3GCpbr3ZTQUfXQTNQqQ9kdlixh_FbXfbf4ZfMektjlrHTfTr-qakv86qXz4BjhzJlJaNBWscQ5o=w876-h657-no"/>
          <p:cNvPicPr>
            <a:picLocks noChangeAspect="1" noChangeArrowheads="1"/>
          </p:cNvPicPr>
          <p:nvPr/>
        </p:nvPicPr>
        <p:blipFill>
          <a:blip r:embed="rId2" cstate="print"/>
          <a:srcRect/>
          <a:stretch>
            <a:fillRect/>
          </a:stretch>
        </p:blipFill>
        <p:spPr bwMode="auto">
          <a:xfrm>
            <a:off x="155575" y="-3001963"/>
            <a:ext cx="8343900" cy="6257926"/>
          </a:xfrm>
          <a:prstGeom prst="rect">
            <a:avLst/>
          </a:prstGeom>
          <a:ln w="228600" cap="sq" cmpd="thickThin">
            <a:solidFill>
              <a:srgbClr val="000000"/>
            </a:solidFill>
            <a:prstDash val="solid"/>
            <a:miter lim="800000"/>
          </a:ln>
          <a:effectLst>
            <a:innerShdw blurRad="76200">
              <a:srgbClr val="000000"/>
            </a:innerShdw>
          </a:effectLst>
        </p:spPr>
      </p:pic>
      <p:pic>
        <p:nvPicPr>
          <p:cNvPr id="145412" name="Picture 4" descr="https://lh3.googleusercontent.com/AL5AKnyZo0mL_6mBdGg30OG_aVy98t4ANcd2IlfAv8BxrkFR0jxOyH1fXEjHFZ3_eWNXaM8XcIChezqFjyVp8ZSOQRcEx1kaOfQnKYp5YDA9AIvWVnZaXXwihzWabmmUsMWiqSAsKf-IEycOOhE5-fZPKF_fxIL1ZIUZchUZEi__1oglvg7Imc4c3Ykh6uED2sbdowulynaVSdhFp9Nx2EgLirq31WgIQOP75Q__O12Xi__cnVtT2PHLqxSTUnk9yFjlBOs8bynRWqC14vhALx8L4qliMMoHxLHe9E7-fBmGSSLk8xHUvQ_Wtu3oDgZbTcAClANiaPYs1WT5_QZL3VrSralW7y0-7pEqUKH0BD1eGlkGjBgiiVAyckvzCdSth1M6VdLIC8vBGvknrCP1xs_zDSIl27j32VTzQ3iPuNrIepIb64l6bN1okbIPkJXteoEALmdPz1iuWO0wlrOJRIUvuw5N09fvncR1oka0yxWBq2z3ZRXRcr6j_6yvdbgTY2MN_1ZPjQVWX8VvlhC4M17_lF7PI4JlYdSu1hf2ZklJVF-zVSUy_xYFMlJY3bkN4YtEKUoirtRWP9I9PH4Hnv62zMJ3TZ0nZd6LA4mA4fZN8uidGjsrj8PxSkCJkn4a49t2R05w6Hv6vbSb60h1nZerpMe-yACr=w876-h657-no"/>
          <p:cNvPicPr>
            <a:picLocks noChangeAspect="1" noChangeArrowheads="1"/>
          </p:cNvPicPr>
          <p:nvPr/>
        </p:nvPicPr>
        <p:blipFill>
          <a:blip r:embed="rId3" cstate="print"/>
          <a:srcRect/>
          <a:stretch>
            <a:fillRect/>
          </a:stretch>
        </p:blipFill>
        <p:spPr bwMode="auto">
          <a:xfrm>
            <a:off x="251520" y="1700808"/>
            <a:ext cx="3582062" cy="4630763"/>
          </a:xfrm>
          <a:prstGeom prst="rect">
            <a:avLst/>
          </a:prstGeom>
          <a:ln w="228600" cap="sq" cmpd="thickThin">
            <a:solidFill>
              <a:srgbClr val="000000"/>
            </a:solidFill>
            <a:prstDash val="solid"/>
            <a:miter lim="800000"/>
          </a:ln>
          <a:effectLst>
            <a:innerShdw blurRad="76200">
              <a:srgbClr val="000000"/>
            </a:innerShdw>
          </a:effectLst>
        </p:spPr>
      </p:pic>
      <p:pic>
        <p:nvPicPr>
          <p:cNvPr id="145414" name="Picture 6" descr="https://lh3.googleusercontent.com/J-XwzH87CvYjpuxZ5_apZuX-gcH1U-VZBf0pTAPeqtSeOqrQW4mHHYoYvp9Ig5yhyPwoFIAvgXbR0teUdb_-pQEcQbhlLcEDK0qmWWBf4CKz5dHAh-9F3skLKYodHyWyYBHhC4hJf91UPCf91VyQW-44TC0xXIJMCbceo6Ll0nbZu0e0gh8qg6QSpoEoRmr5KuJLaNKGr4NJ11PiZzlkFNfyscnJJUKxsdfc11KFg-cNFMkHQbeO5w7y0VtNPxe_sfJCqwleE1AtClWk9wqmaf1F0xOpJRTrH3mdd-20Bon64U-JY_V5bbE-gkkMFOx647f2U3YYXDuEjaa1sNiE0VE1J7mGUjSOMdtql5smYrt8elhPWGW7dAirE7l259mIHjZ4-a_CwCAMPhJU_S2Ir3Ro9WpPFae4axHwnUBFV9sJuWvnv45EFlweFOx09VBID_rXbJxTnvTcaiuhRccwvwYabszkvcAPAO5tr9axWHVBRQfC5WvZKVNGLwyKW_CIgpkNynj-QAX1v01AmhzYZE0W_evgNei0mJQbI2vy-4zk1HCwzJB4adWF9LYd_Qbl_UXgnSz6c7ABcfXC5WBqmCrR-LDS_UIo5XX-seuR6IrGEC-DY1al4tkoxyQs24nwzinnXyaBQe0gykVAqJXv8EbkeduKigZ6=w876-h657-no"/>
          <p:cNvPicPr>
            <a:picLocks noChangeAspect="1" noChangeArrowheads="1"/>
          </p:cNvPicPr>
          <p:nvPr/>
        </p:nvPicPr>
        <p:blipFill>
          <a:blip r:embed="rId4" cstate="print"/>
          <a:srcRect/>
          <a:stretch>
            <a:fillRect/>
          </a:stretch>
        </p:blipFill>
        <p:spPr bwMode="auto">
          <a:xfrm>
            <a:off x="4067944" y="2564904"/>
            <a:ext cx="4764020" cy="357301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s://lh3.googleusercontent.com/Dw5NNeD9-IRInY3ilcQQXswaY3uVWGKq72lBxruSGVhPrTP4s2hXCzD_tI39o5WQXqIGu1xzRZN9i7qQGcxG_Cb0FHKXAhyxAB-DDPMBU1IthPYJgeruWwooa8A_mUeRTq7wITfsUNNP_68M9WkU-6Wau1uSJOFM2-a8rdEgJd0bc_e5mMYCccgYcow_8_CkXGv0VuvpKV_SOs4yXLyvGwGtej3mSiCiT0iwHwRkkyUx7veExpUqaUan4dDtJ4XSZ2tumZ4ye9ZsoVIM5xJn3wCPIEmEpWuXqDs9XngpNwYisQze7MLg_LJ6gTR3LaBHjypjlgjeWfrNWnhT_WsvUHIPCK4P3mzXzA_NK4en3sq_4y0NOUsTNWLbtIOC4uomMUM3913bOfhoKQ9Uktc3swekR78O6bX_YWCzz9SDeznsme1cgMnvvnk7V_DEZkUtgtYSNLyXtw8mRDp8vMAA01sWd0FFbED3QFbDeoTervmcPyCfgMe4Gr36m6-BAo5UasblTBW6wDsnfiikxZNOM1Zx7VvimiV3KPqr91MGbH42O7uMD5fJbKNNuWakgGwNNdfxtNMuVL1yp3Se2yPyBNU97o3rCu6rEnxvPjLCZJIkxHNDINme-wuKNDqzAEeYA_LyB68u9qzPAkLiuKQL-oT_xFoL8GhG=w876-h657-no"/>
          <p:cNvPicPr>
            <a:picLocks noChangeAspect="1" noChangeArrowheads="1"/>
          </p:cNvPicPr>
          <p:nvPr/>
        </p:nvPicPr>
        <p:blipFill>
          <a:blip r:embed="rId2" cstate="print"/>
          <a:srcRect/>
          <a:stretch>
            <a:fillRect/>
          </a:stretch>
        </p:blipFill>
        <p:spPr bwMode="auto">
          <a:xfrm>
            <a:off x="251520" y="2276872"/>
            <a:ext cx="5694296" cy="4270723"/>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8" descr="https://lh3.googleusercontent.com/s2uAd3fsZcaoc1HjYkRTonkok5srXGoSDHWvP2fxND6GgSAoKTaEbq0EVlClhscOq_FHhlxAzsKchmCF185yBS0mM02H_v8k1rQlIFbFsvOZbnhReowzJ_chzKrICjg6paF4yqdQb1r-szWObRSUpulhlhTkvG-d3P0NyG5HPyfmLHfTJ2c0DWqd2I4HvgDZOvxqw9tiN7e86-_5WcWwxqX9CS0F6JEiccxSI7w_LFYF2kw7CCKKtaw1p8DpHoFH0HAG3VKsptLJOFxWFFlN4SZJGnlEFMxDJ7MIF3J2XLZQ6ususjZIFGgBP6WTFuN3sLLDxInzHT1OsImIJ2P5xr1vz7_-t55wnOIrXbQcbe3jKrP7Tc9AEkVtw3nNqRV9ruqCnpyYEEdx-K4_VBgmrkxHMQanFNumJ-ciXEVCgVVZFI_PnYH2-zoh5vI-soweqRwYfii_Q7KX7hzLEUNdpWlSB4DNHFvgf689XcJoOZ8WE8lgbRhaRvwCSgUsch58tk4VBXELCmkOgXwctyz7A7ZyMn3gDuvfEXVpSUSLopOM-dfN_l77uXAb0kD27vlDE6MYPEu5rjNk5w4et7cQK1Pvtfg_zdOVJCrdKMA_Q-bOq1bS5NX3Dmjfu27x-57_uHOhX9rtwcuIetRIiDfQ3_8R6IiLKcdm=w876-h657-no"/>
          <p:cNvPicPr>
            <a:picLocks noChangeAspect="1" noChangeArrowheads="1"/>
          </p:cNvPicPr>
          <p:nvPr/>
        </p:nvPicPr>
        <p:blipFill>
          <a:blip r:embed="rId3" cstate="print"/>
          <a:srcRect/>
          <a:stretch>
            <a:fillRect/>
          </a:stretch>
        </p:blipFill>
        <p:spPr bwMode="auto">
          <a:xfrm>
            <a:off x="4644008" y="260648"/>
            <a:ext cx="3831399" cy="287355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lh3.googleusercontent.com/zZoj1d-hj-g_Ip9iX4jUqxmfDJp7yzM3eBBaTwVaEGQdHecIXq5dn1wD8IvjQe5OMqEUSJjrW91SNRAdWB8jYK4CQRr5J9obQbC7k6mGFfdl-XePZe8oKDlQktaZidhBJsxULfad1Bh2L6FPkLr28q2DSo3tks8VHnGZXi7vHFeDoDbIUK5lAAA_MNzk2LHWFQlIzhn4jxjdoEj4XHR5CJAX1KZ1nqFuIkzCzLQZcJkPaHJJd0pxAuhfga_DeRRcmpJNt91f_mZqw9wrBU5XaLRu4FKVEJaRV-zT9OPaR5wqZtOtg53qSl_vovcrJ_sZ3Z2qYcLJyUdejTK0QeTMu0pGK_wikRAj-gygrwygdZ8LazGGMVLtMYc2zEdb5oaBo61PXUqV3V1Ul08rjkxeE4z2iQPifG8fBxbEZScs0MZCHibSvFIqQsi3P73mW6nlPf0zSshmI0yNPmZyn6Esf7GtqHbGntre0I2J4uD7TyIWlMsmV0xVjWYTRDo66QtkbKoxfLBVZH6NvJuAOT3GUCJG5k8ErfXp_rG3FEhN8DcYzBRCpjfi7oEm0w9uv69eZg3RodLTpocXNlvKP6TRE8Gc0L9ysPTqgDgp8N6zUnrub1qfWMy8uK0WNZ6zeqPLjq6ajlgtwgLeWX7kMEGMs4S3ACL-OHsN=w493-h657-no"/>
          <p:cNvPicPr>
            <a:picLocks noChangeAspect="1" noChangeArrowheads="1"/>
          </p:cNvPicPr>
          <p:nvPr/>
        </p:nvPicPr>
        <p:blipFill>
          <a:blip r:embed="rId2" cstate="print"/>
          <a:srcRect/>
          <a:stretch>
            <a:fillRect/>
          </a:stretch>
        </p:blipFill>
        <p:spPr bwMode="auto">
          <a:xfrm>
            <a:off x="179512" y="260648"/>
            <a:ext cx="4662764" cy="6213868"/>
          </a:xfrm>
          <a:prstGeom prst="ellipse">
            <a:avLst/>
          </a:prstGeom>
          <a:ln>
            <a:noFill/>
          </a:ln>
          <a:effectLst>
            <a:softEdge rad="112500"/>
          </a:effectLst>
        </p:spPr>
      </p:pic>
      <p:pic>
        <p:nvPicPr>
          <p:cNvPr id="60420" name="Picture 4" descr="https://lh3.googleusercontent.com/nQUeIL4zSxc62tYhA2lxl_aEz-uS66mwowoJ1LOqrvD_BeJAU7JYBBJgigsgPrg7HXfDgXsZqoZFWqAHA6NrTeVSMKsGC8-3UFGIf-WjJTm14GBYIA6lNwjG9Rds-0q-HTfQT6I7EsdaRa3JY_UO6aLqUireFyBn_F_JBL5qRpp2FrbO-zoJzVlPDoDMV0SR6P5IIVbsDOl8LMH3C2p1Pem5msnguZOUuujBykwrVGdpt1uhzg_mYKPmAKMNTZlJPmRy-n80S1SJikH-FqCB3jXPEe_HPQ3NcivAKQXajXypwhT2tfrLXuH5PgSpAAalc-wuwT73I0KG_V4IAFrsqdU9q8pfY9Yb1w7SWDJlU8glBOkiPO-3YFm4K0igaIPf6vG0fDTU-tuvV6tsjYmvwaTGJgM3E-ZbvuyYiGWwa_X2oAN3119heOc1m0-gI1P5KXyqRWA5akduVmZ32QaGUEqkrzxX9cNcvan2KQaOB8zZ30XZdIw_D-5oxI8OLnn-49bQUIoK3Z11FHl68z4uxgnmJTBxP06XOXnDxJYsVYNFGgU5qLE2c-QQJ35deSSl7x_C2_-qBmlBcSz_G-I6BTek1xQCLilcjW0QKRWn2fXHIoeebkwPJKrS-UupYvPfj4ZFMYzezdeCqo2R8MySYO25_KS59DdY=w493-h657-no"/>
          <p:cNvPicPr>
            <a:picLocks noChangeAspect="1" noChangeArrowheads="1"/>
          </p:cNvPicPr>
          <p:nvPr/>
        </p:nvPicPr>
        <p:blipFill>
          <a:blip r:embed="rId3" cstate="print"/>
          <a:srcRect/>
          <a:stretch>
            <a:fillRect/>
          </a:stretch>
        </p:blipFill>
        <p:spPr bwMode="auto">
          <a:xfrm>
            <a:off x="4572000" y="404664"/>
            <a:ext cx="4392487" cy="6257926"/>
          </a:xfrm>
          <a:prstGeom prst="ellipse">
            <a:avLst/>
          </a:prstGeom>
          <a:ln>
            <a:noFill/>
          </a:ln>
          <a:effectLst>
            <a:softEdge rad="112500"/>
          </a:effectLst>
        </p:spPr>
      </p:pic>
      <p:sp>
        <p:nvSpPr>
          <p:cNvPr id="4" name="TextBox 3"/>
          <p:cNvSpPr txBox="1"/>
          <p:nvPr/>
        </p:nvSpPr>
        <p:spPr>
          <a:xfrm>
            <a:off x="3563888" y="260648"/>
            <a:ext cx="2232248" cy="461665"/>
          </a:xfrm>
          <a:prstGeom prst="rect">
            <a:avLst/>
          </a:prstGeom>
          <a:noFill/>
        </p:spPr>
        <p:txBody>
          <a:bodyPr wrap="square" rtlCol="0">
            <a:spAutoFit/>
          </a:bodyPr>
          <a:lstStyle/>
          <a:p>
            <a:r>
              <a:rPr lang="en-IE" sz="2400" dirty="0" smtClean="0">
                <a:latin typeface="Comic Sans MS" pitchFamily="66" charset="0"/>
              </a:rPr>
              <a:t>Running a 10k</a:t>
            </a:r>
            <a:endParaRPr lang="en-IE" sz="2400" dirty="0">
              <a:latin typeface="Comic Sans MS" pitchFamily="66" charset="0"/>
            </a:endParaRPr>
          </a:p>
        </p:txBody>
      </p:sp>
      <p:sp>
        <p:nvSpPr>
          <p:cNvPr id="5" name="TextBox 4"/>
          <p:cNvSpPr txBox="1"/>
          <p:nvPr/>
        </p:nvSpPr>
        <p:spPr>
          <a:xfrm>
            <a:off x="4211960" y="5157192"/>
            <a:ext cx="1224136" cy="1200329"/>
          </a:xfrm>
          <a:prstGeom prst="rect">
            <a:avLst/>
          </a:prstGeom>
          <a:noFill/>
        </p:spPr>
        <p:txBody>
          <a:bodyPr wrap="square" rtlCol="0">
            <a:spAutoFit/>
          </a:bodyPr>
          <a:lstStyle/>
          <a:p>
            <a:r>
              <a:rPr lang="en-IE" sz="2400" dirty="0" smtClean="0">
                <a:latin typeface="Comic Sans MS" pitchFamily="66" charset="0"/>
              </a:rPr>
              <a:t>Just for </a:t>
            </a:r>
          </a:p>
          <a:p>
            <a:r>
              <a:rPr lang="en-IE" sz="2400" dirty="0" smtClean="0">
                <a:latin typeface="Comic Sans MS" pitchFamily="66" charset="0"/>
              </a:rPr>
              <a:t>fun</a:t>
            </a:r>
            <a:endParaRPr lang="en-IE" sz="2400" dirty="0">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2" descr="Image result for the daily mi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sp>
        <p:nvSpPr>
          <p:cNvPr id="143364" name="AutoShape 4"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143366" name="Picture 6" descr="Related image"/>
          <p:cNvPicPr>
            <a:picLocks noChangeAspect="1" noChangeArrowheads="1"/>
          </p:cNvPicPr>
          <p:nvPr/>
        </p:nvPicPr>
        <p:blipFill>
          <a:blip r:embed="rId2" cstate="print"/>
          <a:srcRect/>
          <a:stretch>
            <a:fillRect/>
          </a:stretch>
        </p:blipFill>
        <p:spPr bwMode="auto">
          <a:xfrm>
            <a:off x="827584" y="908720"/>
            <a:ext cx="7620000" cy="47625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s://lh3.googleusercontent.com/We9UcHfctYawR8-OnNv4SN80OAYLZjAGt9cpHR-jsXylkQsdoJ8jh6lFdUw7UbgqMP3KbP4Tg2ClGAB3QxJYwdddSCw7ufZJvTFtOzGFodgCKOcH3vPRwuCd58QT55CsJepeYcX9qwc_hSYQM68wLctxcFElZRQyLrLYfxm5Q5nGucnrfSPC2IxdlILB9bVGr-1y8F4cEj-eJf_KkKpO8lzMxLUdvlO5I7Wx63DQqPIsdxNO3wSL6KMQrbsaWZGKvozQ_R1ZmZcP7BOgmJz_5sQI47z_IRHhhWHUeMejyKl_8x0fp_B9f8aUY8MUzWnFjz9oPZn4VMhyicKoX-kzmgxpZozs1c1Ghk0XCSKT-NuWmIU3X4Ny4EVtqnEOzzxDjX7P6WMSAjyv2PevS_Dw37Vbl6mc6AxmNZq6tM_6nlxmYTv_gN4DlcgcIalS4knsQ47Fq-wU3Rcy-Y6HEQltsSq4gEvaT24A5wemMqRdXkg89KFmNK5trZbqYLLO3zhlRAHq004leC7sbutHXfL8oDZzSrVeneaXm4uln0x1ofI10vrZ_9rumzHpVcFYUU6sezRYGuqi1FHsafJwfhgZ9KwQHcaCJtVzGNUZkxoZOPx5Wn9QHXzolUo25SX9_qYsZrUzPwDbtyYdZisX1Dp1uV-Wqwr2o4KQ=w1168-h657-no"/>
          <p:cNvPicPr>
            <a:picLocks noChangeAspect="1" noChangeArrowheads="1"/>
          </p:cNvPicPr>
          <p:nvPr/>
        </p:nvPicPr>
        <p:blipFill>
          <a:blip r:embed="rId2" cstate="print"/>
          <a:srcRect/>
          <a:stretch>
            <a:fillRect/>
          </a:stretch>
        </p:blipFill>
        <p:spPr bwMode="auto">
          <a:xfrm>
            <a:off x="251520" y="3717032"/>
            <a:ext cx="5336822" cy="3001963"/>
          </a:xfrm>
          <a:prstGeom prst="rect">
            <a:avLst/>
          </a:prstGeom>
          <a:noFill/>
        </p:spPr>
      </p:pic>
      <p:pic>
        <p:nvPicPr>
          <p:cNvPr id="4" name="Picture 2" descr="https://lh3.googleusercontent.com/50yXJN06kGrIqjSgbLDHkfvOLI7kNLKzZoqH8Rlwkmd9wxNiZY-MiGXbQRu-ZhrYyOfZgD6nlYiReh1-_wrlTOrDGDZ77ITcoXskdqMnIcKjJFMJ8HAnxsJt6GOFDj3B3HZb0Nf3ougXl30APyB-KNdVdmhdTbir7uFNWo2v2ihIuHTZ6MiR5aFAimG2YQxEBPW31hkWECC3ijJy7cg9rhw1J6SqjUmZccMiYSLCKiRBSwLhBE-2c54l_eKUTB7toFaoSnE5hvx88wYKuh4OYMshdEIVdPfG80LXV7WBotggxL0ZVE6fgWxlPd7Rlx3wwcNWEWR0QvwwKbs0eTzQj4WiCOUWqcN7STm0m08IJk_5GlGsAUq522jO-yRsOUlY5iOj8n94rDgp1dOzK1XUDFnD0KYuRLW01ypFwnWgxP_8J_Gsg1qRKjwfELI391wNS3hKXgZ89OT_cjahu5f-qDpZXTMRXIBM14lKshCLN2vxhLpIYltHtRFCHlaUoyoSSq870P-a02q0Cjeijceom_2tI7VMnZLjkh7RYG1vZWtLZde8az63u82auaxXQ2DgRqiexDMkHKBmzkzFlFrispnGHf5zHytEjClTv0u4bAHjb3MPyc4dt3iIbnbNO1G7Avz3T_s1pPYL7ljmc03VpM_WW6UK_5hM=w1168-h657-no"/>
          <p:cNvPicPr>
            <a:picLocks noChangeAspect="1" noChangeArrowheads="1"/>
          </p:cNvPicPr>
          <p:nvPr/>
        </p:nvPicPr>
        <p:blipFill>
          <a:blip r:embed="rId3" cstate="print"/>
          <a:srcRect/>
          <a:stretch>
            <a:fillRect/>
          </a:stretch>
        </p:blipFill>
        <p:spPr bwMode="auto">
          <a:xfrm>
            <a:off x="2555776" y="188640"/>
            <a:ext cx="6200241" cy="374441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lh3.googleusercontent.com/6VgsSfRA0bw4TSw0yPGG3JSN_RkqyWQmgrX2nbMM1dtKjU7JZb2s9MXFOO-kqCbaIRUTHuK-p8xb7ED0ipX-BMH5YwEg4FlWR7OJsrjWJnSru9NIX-Tc5ijGrYrM_cCqnIF9mEG6z77Y6jRrIp5RCb0VP82M5CJWE0ohtBn4J--8x4z-TxykkjG8Sg8bd4hB2VgBnsRg9DgpCIjH4H3qBNvzb7D9HgkwyASz3YRm_hiwt-PKn-NhH1qXIM2S8deRSsa7clcEmvQqIOR3KiwCNabPaMowTX0ObjOTjuxFBmFzQpIG-Zr7XJzg0vZMaPLkemMPAbqBX7XEYUPEUPwgpWlCZw3Kbxhs2WtNAVgkCyYRUpb37JyY97r0Sfj-Ue4wqL5NhNuftxyobDSjfoOnJ3fgDQ5BeJNUrQMcA8fAGGkvaMBqMuWYQfCR6CkHX4ISvOncWQTuXMskLc85CL5YkRbAh08YJtH88dfmzARbl-6G0Qt5oCtSR8k-wgBMH3WSs3MOB4sN28knzA7d-dMt4Duk0QkMIGJGijh92wMlfGMmGVy0P3JTUpI9mBezdomEkMl9XI65jsS5XSAdyqENP3Qfm-0A0BD-peHYdkDYyyWF1ELNAzrE9vcRgOuaEKGsa0_KzQhfXYoUvrQ6vYPApdrXPAYjIiJ3=w1168-h657-no"/>
          <p:cNvPicPr>
            <a:picLocks noChangeAspect="1" noChangeArrowheads="1"/>
          </p:cNvPicPr>
          <p:nvPr/>
        </p:nvPicPr>
        <p:blipFill>
          <a:blip r:embed="rId2" cstate="print"/>
          <a:srcRect/>
          <a:stretch>
            <a:fillRect/>
          </a:stretch>
        </p:blipFill>
        <p:spPr bwMode="auto">
          <a:xfrm>
            <a:off x="251520" y="260648"/>
            <a:ext cx="8424936" cy="3456384"/>
          </a:xfrm>
          <a:prstGeom prst="rect">
            <a:avLst/>
          </a:prstGeom>
          <a:ln w="228600" cap="sq" cmpd="thickThin">
            <a:solidFill>
              <a:srgbClr val="000000"/>
            </a:solidFill>
            <a:prstDash val="solid"/>
            <a:miter lim="800000"/>
          </a:ln>
          <a:effectLst>
            <a:innerShdw blurRad="76200">
              <a:srgbClr val="000000"/>
            </a:innerShdw>
          </a:effectLst>
        </p:spPr>
      </p:pic>
      <p:pic>
        <p:nvPicPr>
          <p:cNvPr id="142340" name="Picture 4" descr="https://lh3.googleusercontent.com/Pi6WiXWEUIG4sf08rbanQwhTqwkIGF4f0qMvcWRffFmznq4ER4REsUwf7USZXzWZHslnf79zJFOGvOo37PRqrD9yJAphabnMCbpTonLY53oFg3POp75OYZAIcDx-j-Sod6VO3DBYYBv_-cM_wzjGv5I44Zi1yaPvetwWW0Sy12qnvH4Yxf9I1LmkfD6-ayxT97X53QUZkBn0Rd0pQh4cExX4wNzYa7J8Z76JCDBWARDs0yaew3IlQ4katejpIJ4sF1CmnrAp0zNVsxIbnbfdGzibLFk2PqEeaojjENGsjH9RiGc6HOqdbhOEj5L9govhy9FicPFBSrVBixu6LCacR0Vfu38DIprDjfDGm6-VcDtTfJz7Kf_9dNGrBzSyrOIiVX40cM7OcIQ-gnJb99V6A4wUe1_Sk2uDXAmHO3LIzwj6Roh64ultPVF3WYio5Xg8axeZg7fHHimJhN5I3-AqfotwJ8WJ44aNHWbcIrsTCFe3fE55GdFmIGfR1LKAqDuE-87nGZ3x9tEBooJzLY7-_LaNmfwYNFKYpRj9fWoCUPOfK5k63u3AKbGCDqxCbThk7ctjtt0rtZ_ODg52rngnLXD1YMvQLJ3386va0qelnYbIiuk-fDVgm1zAzSUb3MCk_vglNVtrNXdPsCrgFkPDl6Rzb1ak_3ts=w876-h657-no"/>
          <p:cNvPicPr>
            <a:picLocks noChangeAspect="1" noChangeArrowheads="1"/>
          </p:cNvPicPr>
          <p:nvPr/>
        </p:nvPicPr>
        <p:blipFill>
          <a:blip r:embed="rId3" cstate="print"/>
          <a:srcRect/>
          <a:stretch>
            <a:fillRect/>
          </a:stretch>
        </p:blipFill>
        <p:spPr bwMode="auto">
          <a:xfrm>
            <a:off x="3707904" y="2852936"/>
            <a:ext cx="4974215" cy="3730662"/>
          </a:xfrm>
          <a:prstGeom prst="rect">
            <a:avLst/>
          </a:prstGeom>
          <a:ln w="228600" cap="sq" cmpd="thickThin">
            <a:solidFill>
              <a:srgbClr val="000000"/>
            </a:solidFill>
            <a:prstDash val="solid"/>
            <a:miter lim="800000"/>
          </a:ln>
          <a:effectLst>
            <a:innerShdw blurRad="76200">
              <a:srgbClr val="000000"/>
            </a:innerShdw>
          </a:effectLst>
        </p:spPr>
      </p:pic>
      <p:pic>
        <p:nvPicPr>
          <p:cNvPr id="142342" name="Picture 6" descr="https://lh3.googleusercontent.com/9O-z3OVTY1rByBmI8_R8dgzRR_9KDoO5R8XS3bYoKh2iuMgCPi9ncFfOTWWiL4ZW6Zv4L2VLiZ4K410BVjJxIKh96iF5W0WbFEIYopPL7EyNnSpymz_GsqDVBAX0Id3jgLdlQCfwKO-v_BwKfaRuj8PHPaxJK_mwcBZAGO4Fc2AdNvDovVBOltYf_X_p0tr4V1cb5wD05ZcEXkI94UWL76Gps976vc0tOvU5R5oAnXWZXE1mtTUMO18OVQSyfkHmmDf8Jgt_Mt5bvkAQpVbOrctPNPCGLFk-C2Jc0tT_5WRqVqMx7GiDZ7MmB1kv37BfC-NpVSwySuo25g7-WGNf8QaIbOMdlp5BnutqLXPpGL1Vrl38IL6Oz-la9I_oDvr47SyXaeIrsBCkIbmx6RCtGEzzAjDqedKL5-XxeevOxWFDq0B5JPrOmvy43IY6GwpcSkcTe5BKFu9071f9iLrei8HDG0UbJlPcx4KmTxTRm7Otlwk4G3lWhLLPlRMPLR2jfahTcw9bQ6-6ObqS-CdPK0nVlIvyuSa12yRGbVRXTsCc5lqpEdHWJveHK9Ja_TnJIc8tNZS8QWdOsjpqbwI0Y549NdHeBrqP8erzgs1RXojfcv_Ffq-oIJLuyIhYuIUAyth1IMJ6rTcsaV_n0Ybjy_J7QIQX7dki=w876-h657-no"/>
          <p:cNvPicPr>
            <a:picLocks noChangeAspect="1" noChangeArrowheads="1"/>
          </p:cNvPicPr>
          <p:nvPr/>
        </p:nvPicPr>
        <p:blipFill>
          <a:blip r:embed="rId4" cstate="print"/>
          <a:srcRect/>
          <a:stretch>
            <a:fillRect/>
          </a:stretch>
        </p:blipFill>
        <p:spPr bwMode="auto">
          <a:xfrm>
            <a:off x="395536" y="4293096"/>
            <a:ext cx="2736304" cy="205222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s://lh3.googleusercontent.com/j3xPEu05lrvANEDybsNil9m3hX-sueBz8sAzxjeJ4oCBs7kAk6c0CDzrDvsKg32wAQSbnu0V4LCsrH7uDg34pKPXDeO5r0AqCocBD9IEwxpTxwU0KTQXSXv9b3nmBTNq164zB--6AkN1qGBmYfoa3gLK74nXGN_cvI2kffQy-HUM7w8aRwJwnti0h9TL87qKeCRA4DFzANcgasu2O-aCRBsG8PP7oWsBLqWPkNzlXHAkzmfaoKDppaCZAXBZZImrj8zPd8fsvDHGekgWvT4r8Cx37nzuVT6ORVKK5GkR7ZIHbe8UvNZa12wqyuvbczZimIpI4krdBvhyX8GkDLhC_2gEpaL1E2XSZmn4EHpY8uvS4PFrJ7M6KieU6ZV3RQ0KqpxHNE8YX27L-Hx8NG52h_Xg_M6T0ThSuEDwvpdC9Hyq_BGNwqWtKnZcfGcIpbsdLxRob90Ni5b5LkEHZii3YyaUGhZqS_l_TpDhfKXTYjqfV7ZiZiAD2FP9awsZBgBsb79_djnB3ue96aovCMLsFhJ0637LAXzeCPgvnkZFf_WQjxz3OA_HTyk0Fk8h2PPNGOGgHuj4dU3j0WE8Z2tEH2Tmc3eEhfyndNYQepe64nakT3KZwAwG6l0v1MRABvOrQe5pzFhU8rkpREKC3MYw_74k2CfxvrFS=w876-h657-no"/>
          <p:cNvPicPr>
            <a:picLocks noChangeAspect="1" noChangeArrowheads="1"/>
          </p:cNvPicPr>
          <p:nvPr/>
        </p:nvPicPr>
        <p:blipFill>
          <a:blip r:embed="rId2" cstate="print"/>
          <a:srcRect/>
          <a:stretch>
            <a:fillRect/>
          </a:stretch>
        </p:blipFill>
        <p:spPr bwMode="auto">
          <a:xfrm>
            <a:off x="2051720" y="188640"/>
            <a:ext cx="6750414" cy="5062811"/>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8" descr="https://lh3.googleusercontent.com/CFq2MIk-riQoohFqPgss1gXNApQfSBSG9_2u7uQRKrT36VtH-VAey945pf34sS3HwFdGUhrgp1AcdW2WtBTan61VZMoJfR9-4eQXqr1X_Ibb2y7M0ZrR_g1oC8VaA49_0VRXO5XDV5nM_DQuKyfjl52vnoAmPgzyarhyM8FD4k0b3D8lpIH3bgJwaezVnU0VDYPS_N1CUYt_xA0o2Tf2hu6sjQIVnTmKlADH4BB9qRe7Trin7tDakxhCFH-F13XIKHq0iTlqh5B2fQ9y-fWLdsQqj-Doywi7aWIiR1wG8D6jgBJ4Ii2QjQzP37NRHO_yy5k04CeICkrShg19BC0m3aG7FvYHucZOB8NxqnFkHNkuutsAEF9nslfgyPaiEyP2yfd7HWErdp7YUwiq_pBXU0HXvOMWbij0VtRjOgdJu1UZ1Sc_yUTLscm76LZ-kdgarrweUJf-HcsJoP2xKlxbExkn-C3gh_tms42bIXpyqzx11EhoBRQNN0cUQRW6Tv2kh3CGM4LTY79lhkjx-lTjWBz0zgjAPnc7hBPyLQcPlee8ojhBiY4Od2OgSr7KN451EhBUahV8TrzQF6NzUhWur8VTbkqTA2-WFcPCNk6P_kbDETWQAN4npJRHRFRFry2xX2Re0TGyVT8B0ZCQ7LZXI85LZoFGRVsW=w393-h295-no"/>
          <p:cNvPicPr>
            <a:picLocks noChangeAspect="1" noChangeArrowheads="1"/>
          </p:cNvPicPr>
          <p:nvPr/>
        </p:nvPicPr>
        <p:blipFill>
          <a:blip r:embed="rId3" cstate="print"/>
          <a:srcRect/>
          <a:stretch>
            <a:fillRect/>
          </a:stretch>
        </p:blipFill>
        <p:spPr bwMode="auto">
          <a:xfrm>
            <a:off x="683568" y="3645024"/>
            <a:ext cx="3456384" cy="259448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B3FqdqruwymCJkJze_a94ymdI_reKM5XcJ__8_Sr9aIgZichXGirRa_8It3A1y1cKEN-i2Dy68BCrNvZj1u7W8x1rj-Apy-LlAaTsQSymbDwmIGHj-6a-8Kghfp7yNqhMR-vIdXXmymAArjzMHTWJrRPEtRzpYfuq1tX1i-AOMZtpLA-il0lEZjboH4vinbvbrP2HF9hbNMIpVCLDIT22uQVMBzOPBuPTZm4EWkXgDKbdXGlOuWBu9xF8zgMLIDrZFZLIe68edpIAakQFVwkaEo-G5Eexv5m06WVbTJ1U62Q9IxObmsUKMN5Yj0E4I2kkwJuHbMKRQILAF9VHLkk1_E808Tw8he7SEpExV2PyE4tGVcB1ZDhuaD-N7VmLkXpaUyjxutY5qxy3N0-wtjJY8r64SNo-lxkeQemP7PfsS37flYr_0auTLmwJQsSlw7bZRcN1jfs12Juo2icTVVh4-eIjMYe02KeKL-qXZ-oSJ-ToFtqyWLKfhyQaCw6x2OEf22tmy7CrxzLy9YS9u_J7r69VPquI8sRaxEvmaVfXz-KpTmXVj_d9V0Albb38pyhNNEWDN1Zo1ylpoD7OXw3LsHGD5Nnx1Wgyk-YnM2Y1CDThHIikYvNb1QTb6CvxfQRXaHEw618nnJUP718y6lw0T8DNtA4BYy-=w1353-h657-no"/>
          <p:cNvPicPr>
            <a:picLocks noChangeAspect="1" noChangeArrowheads="1"/>
          </p:cNvPicPr>
          <p:nvPr/>
        </p:nvPicPr>
        <p:blipFill>
          <a:blip r:embed="rId2" cstate="print"/>
          <a:srcRect/>
          <a:stretch>
            <a:fillRect/>
          </a:stretch>
        </p:blipFill>
        <p:spPr bwMode="auto">
          <a:xfrm>
            <a:off x="251520" y="548680"/>
            <a:ext cx="6408712" cy="3649405"/>
          </a:xfrm>
          <a:prstGeom prst="rect">
            <a:avLst/>
          </a:prstGeom>
          <a:noFill/>
        </p:spPr>
      </p:pic>
      <p:pic>
        <p:nvPicPr>
          <p:cNvPr id="40962" name="Picture 2" descr="https://lh3.googleusercontent.com/eFPMgi-v3LH6J9MpxFDctqD549z2bKXYUykZOUAloLQywkrK7qC0Z5IguC0AWDWYNFOM7R_kdwbWxq0MJM0xbBJdf-EGSrpGMZcd9Ht0lkS1NB5Ye5tKvWIdB2aLU0x-ylMulBrf707S1cVFhaKzKiwEqoJsC1Sfi8a5bzuKEXxOAiaRDzpzERwXZhTadlQ3N0NPaz0I91YaW4huI52tSvoOz5gB9QUMo42EI4a0B0KKtRsUyrT-Rbzeb6_Ubx_f5oQEinarppBO9llrdNHQrl9Cfk8EyybRC9wCIWmgCXh9cTv01IhDWw4fBXItp3wydP1lSuIn0EEAsVIHvSquJsUlK6vVxLkh8yrJ1b0rwnTOa3OREGaxNqQO4IfNlZOa4_n5yf3OvD1poEHbhSKLZuErnk6UcH3kDJCO3uY87UM2x-FB-X6gBCussoZf3VQHqZHl_oU29rdxCnwioUEXaKo5tYEWr-1or7xvKUz_rheKQeRLoGGOFo1QJpaghOifDV51jbRvJ5VTWSYXeXKqV30_B8EADQc-gwGRWKUKk6zLwaRVfFNhsmCGikVVZyG5vOourL4V6ZBwdqcoFqYuclKUqdu07wVANe_HUBYlwFiBrH9beSYRJrTLWiw9HzPsVoQ5Ek0lnrF1IcuwoprL1AyZ9OY3pidP=w1353-h657-no"/>
          <p:cNvPicPr>
            <a:picLocks noChangeAspect="1" noChangeArrowheads="1"/>
          </p:cNvPicPr>
          <p:nvPr/>
        </p:nvPicPr>
        <p:blipFill>
          <a:blip r:embed="rId3" cstate="print"/>
          <a:srcRect/>
          <a:stretch>
            <a:fillRect/>
          </a:stretch>
        </p:blipFill>
        <p:spPr bwMode="auto">
          <a:xfrm>
            <a:off x="3131840" y="3573016"/>
            <a:ext cx="5652120" cy="274459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60648"/>
            <a:ext cx="7056784" cy="1446550"/>
          </a:xfrm>
          <a:prstGeom prst="rect">
            <a:avLst/>
          </a:prstGeom>
          <a:noFill/>
        </p:spPr>
        <p:txBody>
          <a:bodyPr wrap="square" rtlCol="0">
            <a:spAutoFit/>
          </a:bodyPr>
          <a:lstStyle/>
          <a:p>
            <a:r>
              <a:rPr lang="en-IE" sz="4400" dirty="0" smtClean="0">
                <a:latin typeface="Comic Sans MS" pitchFamily="66" charset="0"/>
              </a:rPr>
              <a:t>Easter Egg Orienteering</a:t>
            </a:r>
          </a:p>
          <a:p>
            <a:endParaRPr lang="en-IE" sz="4400" dirty="0">
              <a:latin typeface="Comic Sans MS" pitchFamily="66" charset="0"/>
            </a:endParaRPr>
          </a:p>
        </p:txBody>
      </p:sp>
      <p:pic>
        <p:nvPicPr>
          <p:cNvPr id="53250" name="Picture 2" descr="https://lh3.googleusercontent.com/P3SiYToBIdU8S_170XAZUJoSo2YVe-lkV-JbLlB4-7yDQ53oal9ZCkHhJV00Mg1YVC6L1Klfs5zX0OHmokMGy1IPD8KKazQEcGiJZEFtenXDpcKWyhiS97WLR2zMhl9lrjEE-BQ0OcS32fkpO9FWMp_zOtQEfQK9WVgbr-YVZfZwrxLCtp2dngQrbJnADae2OzY1cQkSkHp_I30RwzdWYet2e7-R3PeGQAlbqsvpumEF-_OOPoaSjaanxxWN5bH4MYWcgD8XeVQ_dVtKFkzQFHUoiLhlkDK7pjjSZrZBmNTxlaPf4Og6cUBi21cb7O1os4gNs1MJibFn9zxeeg63byLU2hil7S97oDDyZYxBdTcMJQ6gBH5lyBzFQdurdBKiPbAvAMuSAzF81MnpJyuRHIWFK8VYPz6JImhDcNKa5uuwNLmblODghZZ_L450Lhaw8geo_joIF1pwcGMdM1w3lIBG_qaV6hcepM3TrvZfg-8TCmZfaFMn5vJQWCVWBv5cpwjLiyT3_HyDNCcoFhV4_U30hfEKMBca5xVCLlVZvZ3uTfgm4Nd6joqtAPyAkDOCBI32fjggB9lVqq-TKgjO81QnH8SJOxBC1gdc-uAa97UcaLP5bY0Xrd6Z0YtLz9VH158DPy-frtAirFDdU6wzBQ7gYWRfti04=w1168-h657-no"/>
          <p:cNvPicPr>
            <a:picLocks noChangeAspect="1" noChangeArrowheads="1"/>
          </p:cNvPicPr>
          <p:nvPr/>
        </p:nvPicPr>
        <p:blipFill>
          <a:blip r:embed="rId2" cstate="print"/>
          <a:srcRect/>
          <a:stretch>
            <a:fillRect/>
          </a:stretch>
        </p:blipFill>
        <p:spPr bwMode="auto">
          <a:xfrm>
            <a:off x="467544" y="1196752"/>
            <a:ext cx="5256584" cy="2956829"/>
          </a:xfrm>
          <a:prstGeom prst="rect">
            <a:avLst/>
          </a:prstGeom>
          <a:noFill/>
        </p:spPr>
      </p:pic>
      <p:pic>
        <p:nvPicPr>
          <p:cNvPr id="53252" name="Picture 4" descr="https://lh3.googleusercontent.com/UrjoCfhkIQLEw_ZvEMehqZ-Wg4kxziplH18qp5PLyGPrbReRwXJdrmrFO5bf5ez0j4tSIk_FGXdUU6aqidzeuKE1r5JEpl6oEpD8XNGuIbN66TfPaSMalbnBnev5nAaVqVnRo1IZB0s1n8_DAnIPpcgsd8061wPXdCKCM-Ms-DgDpfHGe1JQrqmvOMOBR1L6zN3q843NSjj_1MV4MXJsP0p-mbggQSrQNLJfIZ9TsbAKclnaqTxWkb8e7pp7OEWm3vTDpywCKpjYgPIVjbFOJJbJI8avmU9pm71QLsugudBBmdnY7frtDGglQfZcquvP1PtjJKAaAv_XzjGup5KHGb-M6vwdEYX0BelnQgMDH0dX9-8IGSx_TQgJ3nK7jzbFK6UMcvXfD7sPX-ptpj2xRg_p9eJ42ve0D2OPcDywIWlaraaUPfy9AWjgZ6GhA83Svw40Kic4SuI8V5O5QWTcflqQ-PP0lIfmejzLani4xPyE6UmyzICWCPPFZ2TdHA033CFGgr52Qgg7Ni0BpWGY7JiTd8_t0LWK8q04SZcrPVBrPG9J4lDV-IknlYLLStblKiuAnpCb70pJZlytken2DtfRTpYkv38I1dwnVA8Qj75O8bjDBvAzohpYlQETxJtzM6-ipZZYhTcuNhw-xqbw8xhOT56RYGXA=w1168-h657-no"/>
          <p:cNvPicPr>
            <a:picLocks noChangeAspect="1" noChangeArrowheads="1"/>
          </p:cNvPicPr>
          <p:nvPr/>
        </p:nvPicPr>
        <p:blipFill>
          <a:blip r:embed="rId3" cstate="print"/>
          <a:srcRect/>
          <a:stretch>
            <a:fillRect/>
          </a:stretch>
        </p:blipFill>
        <p:spPr bwMode="auto">
          <a:xfrm>
            <a:off x="3491880" y="3645024"/>
            <a:ext cx="5416154" cy="3046587"/>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Comic Sans MS" pitchFamily="66" charset="0"/>
              </a:rPr>
              <a:t>Partnerships</a:t>
            </a:r>
            <a:endParaRPr lang="en-IE" dirty="0">
              <a:latin typeface="Comic Sans MS" pitchFamily="66" charset="0"/>
            </a:endParaRPr>
          </a:p>
        </p:txBody>
      </p:sp>
      <p:sp>
        <p:nvSpPr>
          <p:cNvPr id="3" name="Content Placeholder 2"/>
          <p:cNvSpPr>
            <a:spLocks noGrp="1"/>
          </p:cNvSpPr>
          <p:nvPr>
            <p:ph idx="1"/>
          </p:nvPr>
        </p:nvSpPr>
        <p:spPr>
          <a:noFill/>
        </p:spPr>
        <p:txBody>
          <a:bodyPr>
            <a:normAutofit lnSpcReduction="10000"/>
          </a:bodyPr>
          <a:lstStyle/>
          <a:p>
            <a:r>
              <a:rPr lang="en-IE" dirty="0" err="1" smtClean="0">
                <a:latin typeface="Comic Sans MS" pitchFamily="66" charset="0"/>
              </a:rPr>
              <a:t>Moyvane</a:t>
            </a:r>
            <a:r>
              <a:rPr lang="en-IE" dirty="0" smtClean="0">
                <a:latin typeface="Comic Sans MS" pitchFamily="66" charset="0"/>
              </a:rPr>
              <a:t> G.A.A. Club</a:t>
            </a:r>
          </a:p>
          <a:p>
            <a:r>
              <a:rPr lang="en-IE" dirty="0" err="1" smtClean="0">
                <a:latin typeface="Comic Sans MS" pitchFamily="66" charset="0"/>
              </a:rPr>
              <a:t>Moyvane</a:t>
            </a:r>
            <a:r>
              <a:rPr lang="en-IE" dirty="0" smtClean="0">
                <a:latin typeface="Comic Sans MS" pitchFamily="66" charset="0"/>
              </a:rPr>
              <a:t> Badminton Club</a:t>
            </a:r>
          </a:p>
          <a:p>
            <a:r>
              <a:rPr lang="en-IE" dirty="0" smtClean="0">
                <a:latin typeface="Comic Sans MS" pitchFamily="66" charset="0"/>
              </a:rPr>
              <a:t>Park Run </a:t>
            </a:r>
            <a:r>
              <a:rPr lang="en-IE" dirty="0" err="1" smtClean="0">
                <a:latin typeface="Comic Sans MS" pitchFamily="66" charset="0"/>
              </a:rPr>
              <a:t>Listowel</a:t>
            </a:r>
            <a:endParaRPr lang="en-IE" dirty="0" smtClean="0">
              <a:latin typeface="Comic Sans MS" pitchFamily="66" charset="0"/>
            </a:endParaRPr>
          </a:p>
          <a:p>
            <a:r>
              <a:rPr lang="en-IE" dirty="0" smtClean="0">
                <a:latin typeface="Comic Sans MS" pitchFamily="66" charset="0"/>
              </a:rPr>
              <a:t>Crusaders Running Club</a:t>
            </a:r>
          </a:p>
          <a:p>
            <a:r>
              <a:rPr lang="en-IE" dirty="0" err="1" smtClean="0">
                <a:latin typeface="Comic Sans MS" pitchFamily="66" charset="0"/>
              </a:rPr>
              <a:t>Ballybunion</a:t>
            </a:r>
            <a:r>
              <a:rPr lang="en-IE" dirty="0" smtClean="0">
                <a:latin typeface="Comic Sans MS" pitchFamily="66" charset="0"/>
              </a:rPr>
              <a:t> Health and Leisure Centre</a:t>
            </a:r>
          </a:p>
          <a:p>
            <a:r>
              <a:rPr lang="en-IE" dirty="0" smtClean="0">
                <a:latin typeface="Comic Sans MS" pitchFamily="66" charset="0"/>
              </a:rPr>
              <a:t>Streamside Stables</a:t>
            </a:r>
          </a:p>
          <a:p>
            <a:r>
              <a:rPr lang="en-IE" dirty="0" err="1" smtClean="0">
                <a:latin typeface="Comic Sans MS" pitchFamily="66" charset="0"/>
              </a:rPr>
              <a:t>Cumann</a:t>
            </a:r>
            <a:r>
              <a:rPr lang="en-IE" dirty="0" smtClean="0">
                <a:latin typeface="Comic Sans MS" pitchFamily="66" charset="0"/>
              </a:rPr>
              <a:t> </a:t>
            </a:r>
            <a:r>
              <a:rPr lang="en-IE" dirty="0" err="1" smtClean="0">
                <a:latin typeface="Comic Sans MS" pitchFamily="66" charset="0"/>
              </a:rPr>
              <a:t>na</a:t>
            </a:r>
            <a:r>
              <a:rPr lang="en-IE" dirty="0" smtClean="0">
                <a:latin typeface="Comic Sans MS" pitchFamily="66" charset="0"/>
              </a:rPr>
              <a:t> </a:t>
            </a:r>
            <a:r>
              <a:rPr lang="en-IE" dirty="0" err="1" smtClean="0">
                <a:latin typeface="Comic Sans MS" pitchFamily="66" charset="0"/>
              </a:rPr>
              <a:t>mBunscol</a:t>
            </a:r>
            <a:endParaRPr lang="en-IE" dirty="0" smtClean="0">
              <a:latin typeface="Comic Sans MS" pitchFamily="66" charset="0"/>
            </a:endParaRPr>
          </a:p>
          <a:p>
            <a:r>
              <a:rPr lang="en-IE" dirty="0" smtClean="0">
                <a:latin typeface="Comic Sans MS" pitchFamily="66" charset="0"/>
              </a:rPr>
              <a:t>P.A.W.S. </a:t>
            </a:r>
            <a:endParaRPr lang="en-IE" dirty="0">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attachment.outlook.live.net/owa/erikahearne600@hotmail.com/service.svc/s/GetAttachmentThumbnail?id=AQMkADAwATY3ZmYAZS04NGQ0LWUyYWItMDACLTAwCgBGAAADHh0esAspeUuDGydb%2B8FiDgcAOdnrpGQLAkCpD9ewFDVB9QAAAgEMAAAAOdnrpGQLAkCpD9ewFDVB9QACkPIoFQAAAAESABAAAg0axT34FUeqbqRwwpZpUg%3D%3D&amp;thumbnailType=2&amp;owa=outlook.live.com&amp;scriptVer=2019022502.07&amp;isc=1&amp;X-OWA-CANARY=__BRgPIOd02LMm6K9hm6QtDGgV8Ho9YYjXMI6Q9LmgyKvEwiILiald9pZUOt764Ky17eGD0MpEQ.&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yMjg1NDQxNzFcIixcInB1aWRcIjpcIjE4Mjk1ODA5ODcyMjg4NDNcIixcIm9pZFwiOlwiMDAwNjdmZmUtODRkNC1lMmFiLTAwMDAtMDAwMDAwMDAwMDAwXCIsXCJzY29wZVwiOlwiT3dhRG93bmxvYWRcIn0iLCJuYmYiOjE1NTE5NjgxMzgsImV4cCI6MTU1MTk2ODczOCwiaXNzIjoiMDAwMDAwMDItMDAwMC0wZmYxLWNlMDAtMDAwMDAwMDAwMDAwQDg0ZGY5ZTdmLWU5ZjYtNDBhZi1iNDM1LWFhYWFhYWFhYWFhYSIsImF1ZCI6IjAwMDAwMDAyLTAwMDAtMGZmMS1jZTAwLTAwMDAwMDAwMDAwMC9hdHRhY2htZW50Lm91dGxvb2subGl2ZS5uZXRAODRkZjllN2YtZTlmNi00MGFmLWI0MzUtYWFhYWFhYWFhYWFhIn0.oyVfXjZxSf4Q4Yc9Yv0bdEFulPkena7sRYjXwdzkm9AaXSZR6CnpFjw3Kqrf9ViBLhuoAPjV06lt3TucwdLTApxIEMhBxM9UB5sfwIvNRZdSVLHBoeufSZeZ1FBMnO9lwzcuWbN8rMTyExpDlU8RIIpS3zpfGGkvSbZL9oTYYKIHwnS06Z3bOmXrbwhWeYSHdnYsjln1K8_jFPqCZIRUw6OrWuJpGWtBfr3F5lswxIrdrAEnfV_ocLf40ECCkRqMcDJNi0D8MAgR6_SajWXQgQEOYao0iL-S14c-JQH8lLMcPuyHfyc4OTddi5YpZowawO0snE65BPzJKEL5Mj9GFg&amp;animation=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3" name="AutoShape 4" descr="https://attachment.outlook.live.net/owa/erikahearne600@hotmail.com/service.svc/s/GetAttachmentThumbnail?id=AQMkADAwATY3ZmYAZS04NGQ0LWUyYWItMDACLTAwCgBGAAADHh0esAspeUuDGydb%2B8FiDgcAOdnrpGQLAkCpD9ewFDVB9QAAAgEMAAAAOdnrpGQLAkCpD9ewFDVB9QACkPIoFQAAAAESABAAAg0axT34FUeqbqRwwpZpUg%3D%3D&amp;thumbnailType=2&amp;owa=outlook.live.com&amp;scriptVer=2019022502.07&amp;isc=1&amp;X-OWA-CANARY=__BRgPIOd02LMm6K9hm6QtDGgV8Ho9YYjXMI6Q9LmgyKvEwiILiald9pZUOt764Ky17eGD0MpEQ.&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yMjg1NDQxNzFcIixcInB1aWRcIjpcIjE4Mjk1ODA5ODcyMjg4NDNcIixcIm9pZFwiOlwiMDAwNjdmZmUtODRkNC1lMmFiLTAwMDAtMDAwMDAwMDAwMDAwXCIsXCJzY29wZVwiOlwiT3dhRG93bmxvYWRcIn0iLCJuYmYiOjE1NTE5NjgxMzgsImV4cCI6MTU1MTk2ODczOCwiaXNzIjoiMDAwMDAwMDItMDAwMC0wZmYxLWNlMDAtMDAwMDAwMDAwMDAwQDg0ZGY5ZTdmLWU5ZjYtNDBhZi1iNDM1LWFhYWFhYWFhYWFhYSIsImF1ZCI6IjAwMDAwMDAyLTAwMDAtMGZmMS1jZTAwLTAwMDAwMDAwMDAwMC9hdHRhY2htZW50Lm91dGxvb2subGl2ZS5uZXRAODRkZjllN2YtZTlmNi00MGFmLWI0MzUtYWFhYWFhYWFhYWFhIn0.oyVfXjZxSf4Q4Yc9Yv0bdEFulPkena7sRYjXwdzkm9AaXSZR6CnpFjw3Kqrf9ViBLhuoAPjV06lt3TucwdLTApxIEMhBxM9UB5sfwIvNRZdSVLHBoeufSZeZ1FBMnO9lwzcuWbN8rMTyExpDlU8RIIpS3zpfGGkvSbZL9oTYYKIHwnS06Z3bOmXrbwhWeYSHdnYsjln1K8_jFPqCZIRUw6OrWuJpGWtBfr3F5lswxIrdrAEnfV_ocLf40ECCkRqMcDJNi0D8MAgR6_SajWXQgQEOYao0iL-S14c-JQH8lLMcPuyHfyc4OTddi5YpZowawO0snE65BPzJKEL5Mj9GFg&amp;animation=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5" name="Picture 4" descr="C:\Users\Admin\AppData\Local\Microsoft\Windows\INetCache\Content.Word\20190228_1157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179691" y="4077072"/>
            <a:ext cx="3714750" cy="2233166"/>
          </a:xfrm>
          <a:prstGeom prst="rect">
            <a:avLst/>
          </a:prstGeom>
          <a:noFill/>
          <a:ln>
            <a:noFill/>
          </a:ln>
        </p:spPr>
      </p:pic>
      <p:pic>
        <p:nvPicPr>
          <p:cNvPr id="6" name="Picture 5" descr="C:\Users\Admin\AppData\Local\Microsoft\Windows\INetCache\Content.Word\20190228_1223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33" y="4077072"/>
            <a:ext cx="4368800" cy="2267456"/>
          </a:xfrm>
          <a:prstGeom prst="rect">
            <a:avLst/>
          </a:prstGeom>
          <a:noFill/>
          <a:ln>
            <a:noFill/>
          </a:ln>
        </p:spPr>
      </p:pic>
      <p:pic>
        <p:nvPicPr>
          <p:cNvPr id="7" name="Picture 6" descr="C:\Users\Admin\AppData\Local\Microsoft\Windows\INetCache\Content.Word\IMG_20190228_1114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10" y="1340768"/>
            <a:ext cx="5021545" cy="2448272"/>
          </a:xfrm>
          <a:prstGeom prst="rect">
            <a:avLst/>
          </a:prstGeom>
          <a:noFill/>
          <a:ln>
            <a:noFill/>
          </a:ln>
        </p:spPr>
      </p:pic>
      <p:sp>
        <p:nvSpPr>
          <p:cNvPr id="4" name="TextBox 3"/>
          <p:cNvSpPr txBox="1"/>
          <p:nvPr/>
        </p:nvSpPr>
        <p:spPr>
          <a:xfrm>
            <a:off x="755576" y="312738"/>
            <a:ext cx="7239482" cy="830997"/>
          </a:xfrm>
          <a:prstGeom prst="rect">
            <a:avLst/>
          </a:prstGeom>
          <a:noFill/>
        </p:spPr>
        <p:txBody>
          <a:bodyPr wrap="none" rtlCol="0">
            <a:spAutoFit/>
          </a:bodyPr>
          <a:lstStyle/>
          <a:p>
            <a:r>
              <a:rPr lang="en-IE" sz="2400" dirty="0" smtClean="0">
                <a:latin typeface="Comic Sans MS" pitchFamily="66" charset="0"/>
              </a:rPr>
              <a:t>Football every second Thursday with John Barry </a:t>
            </a:r>
          </a:p>
          <a:p>
            <a:pPr algn="ctr"/>
            <a:r>
              <a:rPr lang="en-IE" sz="2400" dirty="0" smtClean="0">
                <a:latin typeface="Comic Sans MS" pitchFamily="66" charset="0"/>
              </a:rPr>
              <a:t>(John </a:t>
            </a:r>
            <a:r>
              <a:rPr lang="en-IE" sz="2400" dirty="0" err="1" smtClean="0">
                <a:latin typeface="Comic Sans MS" pitchFamily="66" charset="0"/>
              </a:rPr>
              <a:t>Dillion</a:t>
            </a:r>
            <a:r>
              <a:rPr lang="en-IE" sz="2400" dirty="0" smtClean="0">
                <a:latin typeface="Comic Sans MS" pitchFamily="66" charset="0"/>
              </a:rPr>
              <a:t>)</a:t>
            </a:r>
            <a:endParaRPr lang="en-IE" sz="2400" dirty="0">
              <a:latin typeface="Comic Sans MS" pitchFamily="66" charset="0"/>
            </a:endParaRPr>
          </a:p>
        </p:txBody>
      </p:sp>
    </p:spTree>
    <p:extLst>
      <p:ext uri="{BB962C8B-B14F-4D97-AF65-F5344CB8AC3E}">
        <p14:creationId xmlns:p14="http://schemas.microsoft.com/office/powerpoint/2010/main" val="948781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lh3.googleusercontent.com/-GPMEGcR-sgI6tnZZ5Ohwy7STm8D4HV82MOOPpdgvoX5afkjUAU7hq9zvfEhRiOXYjxeOROSO2ow4-vTX3Cy_NYBgg5Z9fsQJPRUs_SAGuIHR2HQerGgbrBCay-RdT916nmgyydYN6HaY61pvmddJI0S04ePvI5ZOy__BMgHVTgnyeXxsk1H-wGsF_HwG6IdbvQaD2LMyZi0nyDYWjguZv_ZEOvuQFLctXQjr-EaA_HaOTd4Rj4wPLVVISuwQB6UBIo3Z4DbJjMi7VOiACmyZNQg6uTPTrljrO26Qa1XcYoQXzhDJu01sHyIZyXbGLLmbajyoAYQGmc3xnJ2WrvCbqjFHtLBXgMmEO5QTMnHrdSflhnd4DymmA5ee9m9gLS8IaZ82N6FqUl8_Z8stFwZtOglC19fAgsJ4cvKBWsEJaa-aiuLG7ss-HsLaUXlbsb9cXZ28EXRWc4dlgqynIfNj_v0ZUTf1I0_69UomJc3EHEtW9qFD_GAoSPor1BQq6PmdEDcn-GusYZod3plxfaY63qyr-P4y-FV_C0idZPchs8rbYoNtTc48Y6mG7RYwgdaqxrIEMyHdQZrJaKu8W41XM6-uIDVU0tpxOdvyQpLxOXi-6Jgfcg3HLqVy-8TQAnjxFk3O3RzzAuJDOa21IZlf-iMzSdhdnJN=w1328-h657-no"/>
          <p:cNvPicPr>
            <a:picLocks noChangeAspect="1" noChangeArrowheads="1"/>
          </p:cNvPicPr>
          <p:nvPr/>
        </p:nvPicPr>
        <p:blipFill>
          <a:blip r:embed="rId2" cstate="print"/>
          <a:srcRect/>
          <a:stretch>
            <a:fillRect/>
          </a:stretch>
        </p:blipFill>
        <p:spPr bwMode="auto">
          <a:xfrm>
            <a:off x="2411760" y="188640"/>
            <a:ext cx="6404217" cy="3168352"/>
          </a:xfrm>
          <a:prstGeom prst="rect">
            <a:avLst/>
          </a:prstGeom>
          <a:noFill/>
        </p:spPr>
      </p:pic>
      <p:pic>
        <p:nvPicPr>
          <p:cNvPr id="39940" name="Picture 4" descr="https://lh3.googleusercontent.com/FgnUjL2s1tbRRcrJbw2h9aJ1CdE5YUmfP0ghoZf7HuL95eT_XeHLZbQa4zUgXRHJn-dUZfTAxaH5u0nUo5q43G6NjXLz-tWmZ3E0xe_ONneZKBM-j37F9zfXMweA9_WdNcxo-NEk_3yGziFdEmHOHJ5VT0FfOLXxs07dqu-IMCuxIu7JRdKg75kd21PppHk3dVOC1CyfNJBBrDwedw772X4qu12nRVqtTqbVrhESejDU-oSSRft5ldmv-Z30lpVbr69NqosTMVLUP_huLFKVgneWI6_FBiRHJ0PkXljcguRoFvkCqWIGaD8KqP4bXc6bZEbb8I58Ob3WmbtzX0SYSon1T3TwkLgXGqRZjkj3nl6cx9C4mpDi6YZOMkyMiy5wBy1LOmusVNDkUjVBuNgq5sY-_5gJYO6FThfoxHJe3vMkNUvB7BYLBWSoiAxTGw_XwahTaZtkou6jPM7HwqeSa8keScBLgwzvGAp4RG6CAttU742MRkxnuGdej06LsCBtDaSHHzrWabD9VKfm5eYdZhSelFZMqDhX_QopV_MunnRTZjOTs2wIn4ZLIEWf92D_Uwu2Skd4M84J7uOG23Imhba7sUXejnOGXsWrJRdTwKSLLX5Zg_1tDL1k_wyFK2Mx0dp6lvk5DZ1jtAMB871mvU1tzmPZTXPg=w1328-h657-no"/>
          <p:cNvPicPr>
            <a:picLocks noChangeAspect="1" noChangeArrowheads="1"/>
          </p:cNvPicPr>
          <p:nvPr/>
        </p:nvPicPr>
        <p:blipFill>
          <a:blip r:embed="rId3" cstate="print"/>
          <a:srcRect/>
          <a:stretch>
            <a:fillRect/>
          </a:stretch>
        </p:blipFill>
        <p:spPr bwMode="auto">
          <a:xfrm>
            <a:off x="323528" y="2996952"/>
            <a:ext cx="6588224" cy="325938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lh3.googleusercontent.com/OgaE8JqfLWwznDA8G3c0r4LJC7GWJFkoNu3GHCuwSdOVW46K5x1yDfPHYjusTeL9IPB7dy_E-GXK8a0_HiZldGecPlDMbYsDmHGd5I6Uf5SmYivAikTOmB2QrBJvaUTxAnyO30_kXLvJXQGK77zgEQIaxa0r51arfj5XrR-3FBEk3c_dn3esE5_W1OQfH2WtvtVTzdShitd85vIMpG1PbL0dk7im2DQDf31-iRWTOAcblGJS2nmJRTkrg9FczM_i1jBbEku7gI0cxl4g-y1IXARnUicPsECSZx42u92aMVotfQqMqTY_h-2nYs1RT2Z7tCt_xP3j5_3l5Nj2dSrDTxty7spWzBhBw5BIaTTrNwN9g-uCmfUCdXCoF01X906A3OYaE5-XdlJz5H_mPBxIIpVKyGpGtecKAplRGZoysszWisj9T1SKffyPwycxPxwjjearT4tkIYcQ_RQ4Hu2RCbx_je--BFiAPkz5dudk1OxvEZ0GoxRMNfWSWycSBDhJ0F-DB03Q42SbVL-8pti8LKGkFiAEcMA51iiEDAjgc8TUhAB7uVG8dAzRZF5Jr4NUDVdEriu_2g0RXMJk3gd-_ha4mVBAkO2U2PobQS8jvtpkGe-apdBmQDR0RDvS84kra7mo35BVCh1Bl105Xg0cZIYG3KTW9S6T=w1353-h657-no"/>
          <p:cNvPicPr>
            <a:picLocks noChangeAspect="1" noChangeArrowheads="1"/>
          </p:cNvPicPr>
          <p:nvPr/>
        </p:nvPicPr>
        <p:blipFill>
          <a:blip r:embed="rId2" cstate="print"/>
          <a:srcRect/>
          <a:stretch>
            <a:fillRect/>
          </a:stretch>
        </p:blipFill>
        <p:spPr bwMode="auto">
          <a:xfrm>
            <a:off x="1115616" y="188640"/>
            <a:ext cx="6673069" cy="3240360"/>
          </a:xfrm>
          <a:prstGeom prst="rect">
            <a:avLst/>
          </a:prstGeom>
          <a:noFill/>
        </p:spPr>
      </p:pic>
      <p:pic>
        <p:nvPicPr>
          <p:cNvPr id="39940" name="Picture 4" descr="https://lh3.googleusercontent.com/70fVlOW-pKZ_Y5qGRdgvJLMpitfZx3OyVMRuW-jFUEJZwYihFOE-fSJubbO2BHPIFQ7Pkz11_eyNJh6Z22OxmGBij2FGiZmasKmiqZcKoPbGx7RyhD0E-H9MTzWhFw6up1nGQHxYmD3RX9_1v0XJ_O-hw5KUeghn1wKcQ4vk3l3_4ixGRFqX5lY9ZNWp0jIsgKKds1XeOgO5YPoN5eDVD5VhVLvRovjSY1czW5Fio-u2sUbwYMvuqGPoxyJzKWFTpyya1xJLqQGrunGqhJohM3AlrbEiA74p-tnQZ9ODbaFVg9tAFW1m7waZqyZGJ6JZxThNyPn1vQhT31eJtp4QrFplLBjHntqsRMniBJuqyqRFnbDlBRrln3P_5g8wowPek_TyLM5Z82uS0zmPJ6ZWNGYGldDmJhp4rNCykC49sPRUi50ewr5Y3t9AwhS0plKYkz74U-oI7xGyvptpCQPtzRc1IHK7KHt8T4c6cnV29TCw6Ian0JlYyDQZKX6EbhHFRrgPLyVVv0ouJqzGEk7dFfsEQke3n27wBj8B4xpRfRoZLiHCN3TFKaIj51WHrbCHKYs-haH128y1UgNMGwPqEA1iHRdSCnrxKCy5wXsTl_C3osQ5p4UDkkrnxqvOaonfQZK_qq9HHr-Gm8EnqtDXyWLdGUojhbal=w1353-h657-no"/>
          <p:cNvPicPr>
            <a:picLocks noChangeAspect="1" noChangeArrowheads="1"/>
          </p:cNvPicPr>
          <p:nvPr/>
        </p:nvPicPr>
        <p:blipFill>
          <a:blip r:embed="rId3" cstate="print"/>
          <a:srcRect/>
          <a:stretch>
            <a:fillRect/>
          </a:stretch>
        </p:blipFill>
        <p:spPr bwMode="auto">
          <a:xfrm>
            <a:off x="1475656" y="3356992"/>
            <a:ext cx="5963443" cy="28957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lh3.googleusercontent.com/NCojFNo6dd2TtW3pkWwu8mNOH8CCVq_JieBcApEVY0Ior9GSbjNguk_Y_34KNlZj8-ff9LxDxElWsz5CNdZyq9YxsY5fZ9-oq9NMcrZZaW0wEv-BfdcefZyuGyLk3xThOVtUhRPdEzM_QkQsAtH1rtHSA58gDzEXk4wxj26B5AdeOvMaskTyEj-cV_IYj1g99BqNjk1IgeeO8I7yCGR0gpayeliPTpaujxT6L77W0OSm89YsOdZuBPtGGLJygQ16J5Y3CiNweXzbgjuLb6aHJTyiHR_1cgKunLkwUsPAuZXaBpbDBVHLme32K3fO6urZ2mv2unQSJQBufnUFBdCXwKjCKBAqXc7joRZDXkwbOUtPyyPbwaAJP7tmrG0N75qCnP27vlFLUAgO8tVHbbXf3VvQn4qteY31ScoJDzgyRDxA29AkSi2Vy2xsX8eXEAGlkWkoIOu2w0DR1VoAmJ03JU3mmirTnau4X9_oISv4V4_pmR4WYaPol1VEFAmpVN9zj2tc4jRXA71DirB1ocmCsl-hdgNHn1LCsmnm5OCUshFDzB3RxCJkSJr_Y-RS-WgIZPoU-MIITR4pEiE8HmUkbyfH0EfTcnbSYQnEhB9eGyogVDPjmFdQ99_M95Ug97Ei0W3gixE4oMw8QAAAwyWYBAguztuWgI4T=w616-h657-no"/>
          <p:cNvPicPr>
            <a:picLocks noChangeAspect="1" noChangeArrowheads="1"/>
          </p:cNvPicPr>
          <p:nvPr/>
        </p:nvPicPr>
        <p:blipFill>
          <a:blip r:embed="rId2" cstate="print"/>
          <a:srcRect/>
          <a:stretch>
            <a:fillRect/>
          </a:stretch>
        </p:blipFill>
        <p:spPr bwMode="auto">
          <a:xfrm>
            <a:off x="1619672" y="260648"/>
            <a:ext cx="5867400" cy="6257926"/>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60648"/>
            <a:ext cx="7920880" cy="1569660"/>
          </a:xfrm>
          <a:prstGeom prst="rect">
            <a:avLst/>
          </a:prstGeom>
          <a:noFill/>
        </p:spPr>
        <p:txBody>
          <a:bodyPr wrap="square" rtlCol="0">
            <a:spAutoFit/>
          </a:bodyPr>
          <a:lstStyle/>
          <a:p>
            <a:r>
              <a:rPr lang="en-IE" sz="2400" dirty="0" smtClean="0">
                <a:latin typeface="Comic Sans MS" pitchFamily="66" charset="0"/>
              </a:rPr>
              <a:t>We are delighted with our School Walkway too. It goes from our school, down the road, in through the village, around by the playground and back to the school. Our community are really enjoying it also.</a:t>
            </a:r>
            <a:endParaRPr lang="en-IE" sz="2400" dirty="0">
              <a:latin typeface="Comic Sans MS" pitchFamily="66" charset="0"/>
            </a:endParaRPr>
          </a:p>
        </p:txBody>
      </p:sp>
      <p:sp>
        <p:nvSpPr>
          <p:cNvPr id="50178" name="AutoShape 2" descr="Image result for school walkway active school fla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50180" name="Picture 4" descr="Image result for school walkway active school flag"/>
          <p:cNvPicPr>
            <a:picLocks noChangeAspect="1" noChangeArrowheads="1"/>
          </p:cNvPicPr>
          <p:nvPr/>
        </p:nvPicPr>
        <p:blipFill>
          <a:blip r:embed="rId2" cstate="print"/>
          <a:srcRect/>
          <a:stretch>
            <a:fillRect/>
          </a:stretch>
        </p:blipFill>
        <p:spPr bwMode="auto">
          <a:xfrm>
            <a:off x="1835696" y="2204864"/>
            <a:ext cx="5597866" cy="417646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lh3.googleusercontent.com/tw3TOrs7y2O-swlTYsTz7TjFyfaCQM72WUzkB2IH2RmknSSbc9r76_trw3VaGjbjhLIZSYYlLy7gCNunUvyhVm6Gzns29Vlu7BZ1ZtboeQdXqkJEROFSD-v4t2neL56qH4t5T8Ik-d582FXJffRFuSBC2mr0T4nqrjqaK2n8nJdCK6OUaMGRR1F-hiomZ3Cej9KNHfC_o5Noi9AkWfOddAl_Igu6l_K-qgdfl-VjYgfp4MscHJP3_GM6mNEhfHCSCTfBtbG9TzejvTjCf1JGWUifaMy5e-TbaZTuVZsB-xrDhYnKwS9LBgWWsulscBBaimq6UKDPDGZu8JqH59TGwvOHnsKIpXMkfMn5Xizg92WbtW5s7wAosjlCiaEhprJm58PGMB8ATDjZHtfXvMZ_LtOIQDywrI2zRpZtLqSLFvg71yKTlXNN9DNz_pLe5ZWEkIHnSCxagk_Ko48gHlEPrg-PAkYDgZhwhYYOVrUqaJ-LrV4Iffz9j3oixN3eDOkSBgOJH_ja78K8_HPgMZ_ng5Ea_M-cNo_2z_oXywuuDbOl3H4FMI0N5_XB00eY6BYSwnxaieZMffvrZjEX1dtCVaEYIht4xvkCDG2L3eZVUDD_UYcFR47MMXHJAu7ZbmOoVq09YimeDz65_EKAxh5Q2FRLVYNvemoW=w876-h657-no"/>
          <p:cNvPicPr>
            <a:picLocks noChangeAspect="1" noChangeArrowheads="1"/>
          </p:cNvPicPr>
          <p:nvPr/>
        </p:nvPicPr>
        <p:blipFill>
          <a:blip r:embed="rId2" cstate="print"/>
          <a:srcRect/>
          <a:stretch>
            <a:fillRect/>
          </a:stretch>
        </p:blipFill>
        <p:spPr bwMode="auto">
          <a:xfrm>
            <a:off x="395536" y="692696"/>
            <a:ext cx="3936437" cy="2952328"/>
          </a:xfrm>
          <a:prstGeom prst="rect">
            <a:avLst/>
          </a:prstGeom>
          <a:noFill/>
        </p:spPr>
      </p:pic>
      <p:pic>
        <p:nvPicPr>
          <p:cNvPr id="52228" name="Picture 4" descr="https://lh3.googleusercontent.com/EJSaPfCkVDXVVNdbqQ-EewROIETDOSXSdAeLdt7Td3y9vSHf3MYBL9n4GsoDwsc5_eG0vrd9E4pw7SCY0NdrMpH4ktfT9XmWC4xCblpXHqLaocfq0j5_ccBSN4cWNaNqz-0TU8WZ-wVJkGYOBdSlGKtZsHG1UGZQ1pvW79M0RGK65mn3vyawsYlbrwAK5w9j7k55nwUqJyefEQLsWLaQpLVvFEblWVgL6XLp-Bzux6XgGCegWMWLsOG-6bL0Z4mbgr-qkr6-XnRW7tOMb5Yt1WFbcKJ2XOiGgGL8DiBhdP-2hj2hTNU0lwDk-45Xgo9zqFf6tIivFT5ra7xg400r6rGtFIKRfyOYSynn4kzgbBeMkXPxv--7ngJRg7UZ4mwlJ-MB65ipZ2lVAH9SFZ1gQLiYVWBFS-ob3zy3wQES-sA9ZfwL0iXlPiU-zCIrG-mz-jtwodYw2jnwYjQL1pzDy-5e5mfZ4l7t5_-IqAc0nxlqxJSDQl9nVOF_TKBarZSxCgiWpW6dkNfKuiz4VziJ6q-obUsszR86pfyt2EneK0HzCv_dUFYk2Grp1Rftbn8LZK2DwgUfa9PYwBIm7hUqZe63ekNfqsd7rbQ0BCps3cNZCeeWlo1Af2pc_IFPEcrIsd_clScvnUPsW6XHVKDCrveJ0sm2b5hr=w876-h657-no"/>
          <p:cNvPicPr>
            <a:picLocks noChangeAspect="1" noChangeArrowheads="1"/>
          </p:cNvPicPr>
          <p:nvPr/>
        </p:nvPicPr>
        <p:blipFill>
          <a:blip r:embed="rId3" cstate="print"/>
          <a:srcRect/>
          <a:stretch>
            <a:fillRect/>
          </a:stretch>
        </p:blipFill>
        <p:spPr bwMode="auto">
          <a:xfrm>
            <a:off x="4644008" y="620688"/>
            <a:ext cx="4128458" cy="3096344"/>
          </a:xfrm>
          <a:prstGeom prst="rect">
            <a:avLst/>
          </a:prstGeom>
          <a:noFill/>
        </p:spPr>
      </p:pic>
      <p:pic>
        <p:nvPicPr>
          <p:cNvPr id="52230" name="Picture 6" descr="https://lh3.googleusercontent.com/ayWBb7LH8NC-XXHMFAVlKpuHuUIW0Iv9ShhwAhAj9AUZYyWF-srrrEhpaLUU1H5RPQnLn-2bl4O4BjOOcSgaalZBISshRAAgt8ARx3_WtGxoTdBBd5-7S9aPRREsTZJMi8TV1BIFeoUwnbkKXCCGrF6y2F-HVY-LELMrIqDwK2bTgV1GEDoXvSLMAjsBYpFWOlAdLBgk7qx6RAZXoZzlTa1-7KCwTEifUleNHMFT5DAa0Mh5qyKiZlkQfY_a-pxqCKqchz0kGc_S6QbQL93deKsHiJLx5NaZgvzp53AgKfQ4wHqeZEziexMgAz5MK_21stCqlcxfpGs4ofECRzcRtujwOo_aAxPwIMkWsOsy9oSUUhfPtYyYd-WfFlRw0j9wsVRd0aSKcAaikkag9FWCTPh6ubsIZmBMk613P7JnKjOls2Z6gPXcNmIWrQ8yzbqzL7SQVujunZLjVyoX3DluDKc0o_wP4gNVxE6LSaF5o9PSCO0FfDMn9iy5MJpzOED3Tt_BFDmB74ACbG4ZPlorOQZT8b_jKkWLGuYc_d6joCc73klTx3956afl6HpahiEyvCM66QDzEQR7XLwA6kjJdfiAXpyGnR7Jr1hjLAAaxJ4r3rxSkUcDN7k0ztno6L4b-ApuoIJnCUDq2WUENwsR4BxJrMMjGYt9=w876-h657-no"/>
          <p:cNvPicPr>
            <a:picLocks noChangeAspect="1" noChangeArrowheads="1"/>
          </p:cNvPicPr>
          <p:nvPr/>
        </p:nvPicPr>
        <p:blipFill>
          <a:blip r:embed="rId4" cstate="print"/>
          <a:srcRect/>
          <a:stretch>
            <a:fillRect/>
          </a:stretch>
        </p:blipFill>
        <p:spPr bwMode="auto">
          <a:xfrm>
            <a:off x="2339752" y="3068960"/>
            <a:ext cx="4671492" cy="350362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996952"/>
            <a:ext cx="8028384" cy="461665"/>
          </a:xfrm>
          <a:prstGeom prst="rect">
            <a:avLst/>
          </a:prstGeom>
          <a:noFill/>
        </p:spPr>
        <p:txBody>
          <a:bodyPr wrap="square" rtlCol="0">
            <a:spAutoFit/>
          </a:bodyPr>
          <a:lstStyle/>
          <a:p>
            <a:r>
              <a:rPr lang="en-IE" sz="2400" dirty="0" smtClean="0">
                <a:latin typeface="Comic Sans MS" pitchFamily="66" charset="0"/>
              </a:rPr>
              <a:t>Badminton every second Thursday with Brian </a:t>
            </a:r>
            <a:r>
              <a:rPr lang="en-IE" sz="2400" dirty="0" err="1" smtClean="0">
                <a:latin typeface="Comic Sans MS" pitchFamily="66" charset="0"/>
              </a:rPr>
              <a:t>Kiely</a:t>
            </a:r>
            <a:r>
              <a:rPr lang="en-IE" sz="2400" dirty="0" smtClean="0">
                <a:latin typeface="Comic Sans MS" pitchFamily="66" charset="0"/>
              </a:rPr>
              <a:t>.</a:t>
            </a:r>
            <a:endParaRPr lang="en-IE" sz="2400" dirty="0">
              <a:latin typeface="Comic Sans MS" pitchFamily="66" charset="0"/>
            </a:endParaRPr>
          </a:p>
        </p:txBody>
      </p:sp>
      <p:pic>
        <p:nvPicPr>
          <p:cNvPr id="46082" name="Picture 2" descr="https://lh3.googleusercontent.com/qfxNddX_FBsXL_72kWjbI3NQCf6ZQgIb_RsxNVkyyGh3cYqfxMkSnK5r7BaVbQtlH9oqADkjV0PWMyXD1ibrHpZ-e2VwrOohclrD1KJJ93uNatnS1MGkztJ3YNzy_Ld9nnXD4urO63mxx0Xa0gouduBkJ95AYA_IpjcvGKPz9B8X4lKcwthZCR4j49TrUHUvh7P1_vjRsFo_nFbdh3UHtt6sbSo6WYtslICqO4BU0DJVfvkA5w91Awa_o2HOd-F95QF_p8x7VwUKXDQzm7yhpiwG0jmyr9oIDbnqoRsDtOlivw2-_AZOmaYMVZ1Zz-UBBhp4UzKKwj4i6nBS7nxFOZqB65DhlQuzEzXoOO5iC9tu3KdOijVv_A6l_NxGxuiaaDts8xeXp3NLZi_hi-WzAZSge54r5L0X6sDkx4lPVzHtXDVnqfxOJ5ksn438LBZjirplh0XRAtA0zWRjLPx70_TmsfltzYcw1B4iMkrhOh-M-zy36g3tMbvkaVq8HJKYqh9iJgfJR39GtJD31Uc5-USdB6NqrdCF-uYIdiMKcNTyaQzP52VVkv5GjHJLYFAt0eb5WW66nCg8jJXJTunMhVHoWkPBck9Zab-aT7tvDIRnmazrQDe01Ib2gbjNQPpBd_uTfQHrUUIRcdxvS2VGH9E3c0cSMB2l=w1366-h563-no"/>
          <p:cNvPicPr>
            <a:picLocks noChangeAspect="1" noChangeArrowheads="1"/>
          </p:cNvPicPr>
          <p:nvPr/>
        </p:nvPicPr>
        <p:blipFill>
          <a:blip r:embed="rId2" cstate="print"/>
          <a:srcRect/>
          <a:stretch>
            <a:fillRect/>
          </a:stretch>
        </p:blipFill>
        <p:spPr bwMode="auto">
          <a:xfrm>
            <a:off x="1259632" y="188640"/>
            <a:ext cx="6372200" cy="2626317"/>
          </a:xfrm>
          <a:prstGeom prst="rect">
            <a:avLst/>
          </a:prstGeom>
          <a:noFill/>
        </p:spPr>
      </p:pic>
      <p:pic>
        <p:nvPicPr>
          <p:cNvPr id="46084" name="Picture 4" descr="https://lh3.googleusercontent.com/KRh9kxQbxmOgV91WTr9Fvr5CA4TwHryXUwW4iXcHj3VrRfPj27MmiIaSxg8Am3c_AfE1NPid3lyGQK6nQW2VVLUVCXPgXZMIto90LEOemNMCUIxoinErGlYIaPYM_Z0CF12hqmYrU_Cp6DUGyHNbht61Q5b2qRoAIaJMDKWTZnXQxI3F-FSIfcBm1fyWr0z3ZjKU-pqM8BcF-6kG2UZf-Tx0DdYhirChsH1e7gkO7RikATF4VYOvO5qAZWdB4JDqp5xXJ11wBun17TnP25RX2U3u-yVD_NMjAfVj3H87-R_ZoEbWJLezpmZ2QqXgBrUp0JMhZ8MZRtTS2_Tm6OqIktgEb3FmA8yljDcrSHmOb9sbpBuSyyXSsCycMgcgnLHtCIIuNSN_4mcOzVrtEzGnvSrskcMvqgWh584xBhyRpXow0KWnwpWjhu7LWsgV3JNwzmi4rYVAiIc3OnFLa82TYHJksQQTP-5kr067NGDXV9WWyB2FZQPkDvSgH1Mvd6CJQ6F5HRhKtEc4jaUHkmgvLjKXSdWqYFzNti6rn5X2Ur70-DpYuq5CfuWBX13yvKKA6LzH2uSH3YnMikrqQEDuQG5GO2cP4lOY38oMkmwDd2OABfKksVZUDDefil3IVfmWk9CIRfOs4XjX6bZ6060t7Q7Jor_4CK82=w1168-h657-no"/>
          <p:cNvPicPr>
            <a:picLocks noChangeAspect="1" noChangeArrowheads="1"/>
          </p:cNvPicPr>
          <p:nvPr/>
        </p:nvPicPr>
        <p:blipFill>
          <a:blip r:embed="rId3" cstate="print"/>
          <a:srcRect/>
          <a:stretch>
            <a:fillRect/>
          </a:stretch>
        </p:blipFill>
        <p:spPr bwMode="auto">
          <a:xfrm>
            <a:off x="827584" y="3789040"/>
            <a:ext cx="6996807" cy="285558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lh3.googleusercontent.com/KVKQsv969TYpiP2uVFURcDVBtgtk6vkbd3aiSEWm1TEuLhx_B4M_lfv98d4dbU4d1Oa7WTFcJ6J2gKVlHsDfUdHWqdBpCAYQplpuAvCu-BpFbStK7FbekmAIpMrYyWYmhAzuZfbMcm83njNZoSLUIOtWNZePseiWplyP5ZeO-cM71dzW-X9sjYXj4FzHkdfGh9nczQmc5OK_d8xyRFJIp3VDlhHRA4CI2wCgccckizI2gMqAwR_S1osP2KnnmhVc0Ik71RDapYwSFVLHC38BdFHkqvOctigw0CkPjjVJ3Yb7yv0b2XIsoNgjoXJQXQUaBXAc8gg-3E973fXbwg17bj3j8OpDnpb10md4ngTU-kxwkioGu2gAIXMe62rFB_iL_ozeZ3dchi-Mq8AaMcYKN2LaqVpjsDQA_9cdsiqQRe3X2XNA0wFoBOPx5OpNk5FSD1cdG4caIwHQDGd64TwFUYqJKaOoF_RBdS66ZOS9xhqm9N22JtIKVIxb2hkQcVWSXE4YTnQ2UjwI1wC8xeQTd-qtIHy3uKaFs9VFwNJGbCf-nyP0mWFjnWSw9PGonJiuAfIJGWBhlzsENqYpPqcXXe7LzN4iv72RmbUWtCj1Fo4SjUQymxs48epHDa5R-c2IZeV9kLMqcs2hROaBXQerJJOGxvwvbTYv=w1353-h657-no"/>
          <p:cNvPicPr>
            <a:picLocks noChangeAspect="1" noChangeArrowheads="1"/>
          </p:cNvPicPr>
          <p:nvPr/>
        </p:nvPicPr>
        <p:blipFill>
          <a:blip r:embed="rId2" cstate="print"/>
          <a:srcRect/>
          <a:stretch>
            <a:fillRect/>
          </a:stretch>
        </p:blipFill>
        <p:spPr bwMode="auto">
          <a:xfrm>
            <a:off x="1475656" y="260648"/>
            <a:ext cx="6524778" cy="3168352"/>
          </a:xfrm>
          <a:prstGeom prst="rect">
            <a:avLst/>
          </a:prstGeom>
          <a:noFill/>
        </p:spPr>
      </p:pic>
      <p:pic>
        <p:nvPicPr>
          <p:cNvPr id="59396" name="Picture 4" descr="https://lh3.googleusercontent.com/uRobgLfDxMsxvtCGeI94sWLPU7ti2im6LLv56Ly2NrjUFC-SOYNHZU8tt5m69l-9Kvf6XZB8sFTr_VcxT3a8Q0ZXR7tjV2-z-PSwmjuqE1-BeLAHZ2OyzD7a1XsdKxXeL6D30tlCM2B5eVrHjsqkkXWcgUdd_fCoPW4pWnhDCd48EdOBMxQVTfzRLCsyZZUc6rWbrc4KvyrEmocyh4ycApemNTuwWlzoHm-Vp-vspoyIGtToFGWLW7acvW40nr8xUIhBKpx9DEt847y9oPEoyw1qyfpUJtGXRogJU6llCVw63Fddc85FYAPy4V_Uze1PK6TF5ORyLQgTqoSxKVsaEGwLEIBEp3VpO2gDolDVMd3BM1FnKL-5YdbyxcliPPuoKgMla6w-QPtvUEgNrFXFw4Y3foAvFjAyVwy0cNztZprNY11AaXq4gPkf8RAE88cx7pjZDKL7W5IOlxuPpUrHk9KgL-XaGJj42vMkIPqmM4N7ATm0P-sav9feScFvjsby2m128kX7Kln8TwYMVrmCRZoEpaF8fyJHSmOaVSa7kZ_U2PEP47D5ptNp_FcVZ-Qb97Qxu6PbirksW_t2x2I237IcZSYeEgraVvTGWj464PdH460nxFDY_CUQFnT36KgTzNogauJ0uyK5GV26Viwq7KGT14ZWP6OL=w1353-h657-no"/>
          <p:cNvPicPr>
            <a:picLocks noChangeAspect="1" noChangeArrowheads="1"/>
          </p:cNvPicPr>
          <p:nvPr/>
        </p:nvPicPr>
        <p:blipFill>
          <a:blip r:embed="rId3" cstate="print"/>
          <a:srcRect/>
          <a:stretch>
            <a:fillRect/>
          </a:stretch>
        </p:blipFill>
        <p:spPr bwMode="auto">
          <a:xfrm>
            <a:off x="971600" y="2780928"/>
            <a:ext cx="7460344" cy="362265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908720"/>
            <a:ext cx="8568952" cy="5570756"/>
          </a:xfrm>
          <a:prstGeom prst="rect">
            <a:avLst/>
          </a:prstGeom>
          <a:noFill/>
        </p:spPr>
        <p:txBody>
          <a:bodyPr wrap="square" rtlCol="0">
            <a:spAutoFit/>
          </a:bodyPr>
          <a:lstStyle/>
          <a:p>
            <a:pPr algn="ctr"/>
            <a:r>
              <a:rPr lang="en-IE" sz="4400" dirty="0" smtClean="0">
                <a:latin typeface="Comic Sans MS" pitchFamily="66" charset="0"/>
              </a:rPr>
              <a:t>What Clubs Are You In?</a:t>
            </a:r>
          </a:p>
          <a:p>
            <a:r>
              <a:rPr lang="en-IE" sz="2400" dirty="0" smtClean="0">
                <a:latin typeface="Comic Sans MS" pitchFamily="66" charset="0"/>
              </a:rPr>
              <a:t>Survey Results completed by our A.S.C.– </a:t>
            </a:r>
          </a:p>
          <a:p>
            <a:pPr marL="457200" indent="-457200">
              <a:buFont typeface="+mj-lt"/>
              <a:buAutoNum type="arabicPeriod"/>
            </a:pPr>
            <a:r>
              <a:rPr lang="en-IE" sz="2400" dirty="0" err="1" smtClean="0">
                <a:latin typeface="Comic Sans MS" pitchFamily="66" charset="0"/>
              </a:rPr>
              <a:t>Moyvane</a:t>
            </a:r>
            <a:r>
              <a:rPr lang="en-IE" sz="2400" dirty="0" smtClean="0">
                <a:latin typeface="Comic Sans MS" pitchFamily="66" charset="0"/>
              </a:rPr>
              <a:t> Badminton</a:t>
            </a:r>
          </a:p>
          <a:p>
            <a:pPr marL="457200" indent="-457200">
              <a:buFont typeface="+mj-lt"/>
              <a:buAutoNum type="arabicPeriod"/>
            </a:pPr>
            <a:r>
              <a:rPr lang="en-IE" sz="2400" dirty="0" err="1" smtClean="0">
                <a:latin typeface="Comic Sans MS" pitchFamily="66" charset="0"/>
              </a:rPr>
              <a:t>Moyvane</a:t>
            </a:r>
            <a:r>
              <a:rPr lang="en-IE" sz="2400" dirty="0" smtClean="0">
                <a:latin typeface="Comic Sans MS" pitchFamily="66" charset="0"/>
              </a:rPr>
              <a:t> G.A.A.</a:t>
            </a:r>
          </a:p>
          <a:p>
            <a:pPr marL="457200" indent="-457200">
              <a:buFont typeface="+mj-lt"/>
              <a:buAutoNum type="arabicPeriod"/>
            </a:pPr>
            <a:r>
              <a:rPr lang="en-IE" sz="2400" dirty="0" err="1" smtClean="0">
                <a:latin typeface="Comic Sans MS" pitchFamily="66" charset="0"/>
              </a:rPr>
              <a:t>Athea</a:t>
            </a:r>
            <a:r>
              <a:rPr lang="en-IE" sz="2400" dirty="0" smtClean="0">
                <a:latin typeface="Comic Sans MS" pitchFamily="66" charset="0"/>
              </a:rPr>
              <a:t> and </a:t>
            </a:r>
            <a:r>
              <a:rPr lang="en-IE" sz="2400" dirty="0" err="1" smtClean="0">
                <a:latin typeface="Comic Sans MS" pitchFamily="66" charset="0"/>
              </a:rPr>
              <a:t>Duagh</a:t>
            </a:r>
            <a:r>
              <a:rPr lang="en-IE" sz="2400" dirty="0" smtClean="0">
                <a:latin typeface="Comic Sans MS" pitchFamily="66" charset="0"/>
              </a:rPr>
              <a:t> Basketball Clubs</a:t>
            </a:r>
          </a:p>
          <a:p>
            <a:pPr marL="457200" indent="-457200">
              <a:buFont typeface="+mj-lt"/>
              <a:buAutoNum type="arabicPeriod"/>
            </a:pPr>
            <a:r>
              <a:rPr lang="en-IE" sz="2400" dirty="0" err="1" smtClean="0">
                <a:latin typeface="Comic Sans MS" pitchFamily="66" charset="0"/>
              </a:rPr>
              <a:t>Killeany</a:t>
            </a:r>
            <a:r>
              <a:rPr lang="en-IE" sz="2400" dirty="0" smtClean="0">
                <a:latin typeface="Comic Sans MS" pitchFamily="66" charset="0"/>
              </a:rPr>
              <a:t> Soccer Club</a:t>
            </a:r>
          </a:p>
          <a:p>
            <a:pPr marL="457200" indent="-457200">
              <a:buFont typeface="+mj-lt"/>
              <a:buAutoNum type="arabicPeriod"/>
            </a:pPr>
            <a:r>
              <a:rPr lang="en-IE" sz="2400" dirty="0" smtClean="0">
                <a:latin typeface="Comic Sans MS" pitchFamily="66" charset="0"/>
              </a:rPr>
              <a:t>Irish Dancing </a:t>
            </a:r>
          </a:p>
          <a:p>
            <a:pPr marL="457200" indent="-457200">
              <a:buFont typeface="+mj-lt"/>
              <a:buAutoNum type="arabicPeriod"/>
            </a:pPr>
            <a:r>
              <a:rPr lang="en-IE" sz="2400" dirty="0" err="1" smtClean="0">
                <a:latin typeface="Comic Sans MS" pitchFamily="66" charset="0"/>
              </a:rPr>
              <a:t>Ballybunion</a:t>
            </a:r>
            <a:r>
              <a:rPr lang="en-IE" sz="2400" dirty="0" smtClean="0">
                <a:latin typeface="Comic Sans MS" pitchFamily="66" charset="0"/>
              </a:rPr>
              <a:t> Swimming Club</a:t>
            </a:r>
          </a:p>
          <a:p>
            <a:pPr marL="457200" indent="-457200">
              <a:buFont typeface="+mj-lt"/>
              <a:buAutoNum type="arabicPeriod"/>
            </a:pPr>
            <a:r>
              <a:rPr lang="en-IE" sz="2400" dirty="0" err="1" smtClean="0">
                <a:latin typeface="Comic Sans MS" pitchFamily="66" charset="0"/>
              </a:rPr>
              <a:t>Listowel</a:t>
            </a:r>
            <a:r>
              <a:rPr lang="en-IE" sz="2400" dirty="0" smtClean="0">
                <a:latin typeface="Comic Sans MS" pitchFamily="66" charset="0"/>
              </a:rPr>
              <a:t> Athletics</a:t>
            </a:r>
          </a:p>
          <a:p>
            <a:pPr marL="457200" indent="-457200">
              <a:buFont typeface="+mj-lt"/>
              <a:buAutoNum type="arabicPeriod"/>
            </a:pPr>
            <a:r>
              <a:rPr lang="en-IE" sz="2400" dirty="0" smtClean="0">
                <a:latin typeface="Comic Sans MS" pitchFamily="66" charset="0"/>
              </a:rPr>
              <a:t>Tae Kwan Do </a:t>
            </a:r>
            <a:r>
              <a:rPr lang="en-IE" sz="2400" dirty="0" err="1" smtClean="0">
                <a:latin typeface="Comic Sans MS" pitchFamily="66" charset="0"/>
              </a:rPr>
              <a:t>Listowel</a:t>
            </a:r>
            <a:endParaRPr lang="en-IE" sz="2400" dirty="0" smtClean="0">
              <a:latin typeface="Comic Sans MS" pitchFamily="66" charset="0"/>
            </a:endParaRPr>
          </a:p>
          <a:p>
            <a:pPr marL="457200" indent="-457200">
              <a:buFont typeface="+mj-lt"/>
              <a:buAutoNum type="arabicPeriod"/>
            </a:pPr>
            <a:r>
              <a:rPr lang="en-IE" sz="2400" dirty="0" err="1" smtClean="0">
                <a:latin typeface="Comic Sans MS" pitchFamily="66" charset="0"/>
              </a:rPr>
              <a:t>Listowel</a:t>
            </a:r>
            <a:r>
              <a:rPr lang="en-IE" sz="2400" dirty="0" smtClean="0">
                <a:latin typeface="Comic Sans MS" pitchFamily="66" charset="0"/>
              </a:rPr>
              <a:t> Rugby Club</a:t>
            </a:r>
          </a:p>
          <a:p>
            <a:pPr marL="457200" indent="-457200">
              <a:buFont typeface="+mj-lt"/>
              <a:buAutoNum type="arabicPeriod"/>
            </a:pPr>
            <a:r>
              <a:rPr lang="en-IE" sz="2400" dirty="0" err="1" smtClean="0">
                <a:latin typeface="Comic Sans MS" pitchFamily="66" charset="0"/>
              </a:rPr>
              <a:t>Ballyduff</a:t>
            </a:r>
            <a:r>
              <a:rPr lang="en-IE" sz="2400" dirty="0" smtClean="0">
                <a:latin typeface="Comic Sans MS" pitchFamily="66" charset="0"/>
              </a:rPr>
              <a:t> Boxing Club</a:t>
            </a:r>
          </a:p>
          <a:p>
            <a:pPr marL="457200" indent="-457200">
              <a:buFont typeface="+mj-lt"/>
              <a:buAutoNum type="arabicPeriod"/>
            </a:pPr>
            <a:r>
              <a:rPr lang="en-IE" sz="2400" dirty="0" err="1" smtClean="0">
                <a:latin typeface="Comic Sans MS" pitchFamily="66" charset="0"/>
              </a:rPr>
              <a:t>Ballyduff</a:t>
            </a:r>
            <a:r>
              <a:rPr lang="en-IE" sz="2400" dirty="0" smtClean="0">
                <a:latin typeface="Comic Sans MS" pitchFamily="66" charset="0"/>
              </a:rPr>
              <a:t> </a:t>
            </a:r>
            <a:r>
              <a:rPr lang="en-IE" sz="2400" dirty="0" err="1" smtClean="0">
                <a:latin typeface="Comic Sans MS" pitchFamily="66" charset="0"/>
              </a:rPr>
              <a:t>HurlingClub</a:t>
            </a:r>
            <a:endParaRPr lang="en-IE" sz="2400" dirty="0" smtClean="0">
              <a:latin typeface="Comic Sans MS" pitchFamily="66" charset="0"/>
            </a:endParaRPr>
          </a:p>
          <a:p>
            <a:pPr marL="457200" indent="-457200">
              <a:buFont typeface="+mj-lt"/>
              <a:buAutoNum type="arabicPeriod"/>
            </a:pPr>
            <a:r>
              <a:rPr lang="en-IE" sz="2400" dirty="0" err="1" smtClean="0">
                <a:latin typeface="Comic Sans MS" pitchFamily="66" charset="0"/>
              </a:rPr>
              <a:t>Abbeyfeale</a:t>
            </a:r>
            <a:r>
              <a:rPr lang="en-IE" sz="2400" dirty="0" smtClean="0">
                <a:latin typeface="Comic Sans MS" pitchFamily="66" charset="0"/>
              </a:rPr>
              <a:t> Kick Boxing Club</a:t>
            </a:r>
          </a:p>
        </p:txBody>
      </p:sp>
    </p:spTree>
    <p:extLst>
      <p:ext uri="{BB962C8B-B14F-4D97-AF65-F5344CB8AC3E}">
        <p14:creationId xmlns:p14="http://schemas.microsoft.com/office/powerpoint/2010/main" val="2719971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140968"/>
            <a:ext cx="7776864" cy="461665"/>
          </a:xfrm>
          <a:prstGeom prst="rect">
            <a:avLst/>
          </a:prstGeom>
          <a:noFill/>
        </p:spPr>
        <p:txBody>
          <a:bodyPr wrap="square" rtlCol="0">
            <a:spAutoFit/>
          </a:bodyPr>
          <a:lstStyle/>
          <a:p>
            <a:r>
              <a:rPr lang="en-IE" sz="2400" dirty="0" smtClean="0">
                <a:latin typeface="Comic Sans MS" pitchFamily="66" charset="0"/>
              </a:rPr>
              <a:t>Making use of our local amenities......</a:t>
            </a:r>
            <a:endParaRPr lang="en-IE" sz="2400" dirty="0">
              <a:latin typeface="Comic Sans MS" pitchFamily="66" charset="0"/>
            </a:endParaRPr>
          </a:p>
        </p:txBody>
      </p:sp>
      <p:pic>
        <p:nvPicPr>
          <p:cNvPr id="47106" name="Picture 2" descr="https://lh3.googleusercontent.com/ekjWBHNZV10LCny3JZ7gbmhBBDbbVte3zYC1X0ALkFbIWZ8PAnHNm1DFh6D_Zai5iWqJK4SERAq7Lwi0mTYE8pNdFZUNeOO515Ta3e3CMgKnBSqlEdCquwii_ytNMfVzPFaDC5nHTKNZkCZmA-fkruBk8Rp5Z2sdJW0WOI1t5y20gxKrQHT9MQWnKq5uzrEFzgkAduIElyHa91Q0T3W5291j3_crb4nw78cHGV97Qu_Q7tmw__3VpPaWQfXtIjJbiueLSSLaoqTLEYlNbZ1wf9xldAg_IZtZxqPSq2Jkj-Xsz6RyPbxJttMvFySVix9UyHHJtB6w412txh8xh2xltimI2fmDSzJ6-xsn_yLx9tbCMV9PFLfv7gy7ZjEfFMSZVXTzHVbRL43HcTpeiedXB_cV-I9egFlHuXejD179J_CmLl2xolUfUBpn7NwZQKngbzCmqsBV2XqhC0iM_E5brMVTHuDjiYkRbrOK43oAIvk0pyksFHiBqZxHJx-LOK0Me9f5W2sHcejJ1sijTB8CL_0R8HYLJTrxyrb43cstT7Un2qNWA23138Ab-i2s4_Ga5FMfzBZ64zYCe9g7WM0bFWO34CKSHnb5VqC2dzvPUlkUqZLI3AWT4AEtigRwBymGUu30owA2H0FIWFOXcqZUTnvWSIvWnTai=w1168-h657-no"/>
          <p:cNvPicPr>
            <a:picLocks noChangeAspect="1" noChangeArrowheads="1"/>
          </p:cNvPicPr>
          <p:nvPr/>
        </p:nvPicPr>
        <p:blipFill>
          <a:blip r:embed="rId2" cstate="print"/>
          <a:srcRect/>
          <a:stretch>
            <a:fillRect/>
          </a:stretch>
        </p:blipFill>
        <p:spPr bwMode="auto">
          <a:xfrm>
            <a:off x="539552" y="332656"/>
            <a:ext cx="3816424" cy="2430270"/>
          </a:xfrm>
          <a:prstGeom prst="rect">
            <a:avLst/>
          </a:prstGeom>
          <a:noFill/>
        </p:spPr>
      </p:pic>
      <p:pic>
        <p:nvPicPr>
          <p:cNvPr id="47108" name="Picture 4" descr="https://lh3.googleusercontent.com/aBLDhU3eH_g2rda8VBzdbSMRk0olxGypapHmlij7Nbvt5B6-FonOpjcgp_cvQspxQ1gaDoV6nYF4UOpi7ifLDrY97VUIXvxewtp5T2SbPaopRYPi_ufRG9HS2n7oM_j-tH77AZu0zyEeVSz4LzG5CC_Rfx_Zxjx5cbGmABRtHk2kIgkIba4VHHzSDLqMnOLUHsZatytXt6AeaooNqGrrFXLlD6UHqpZK09bFHQt2WPrEIqZWnoGrURSP8mJLVb6H9u9x_lcGZLnbcRtcPEC29h9kClQ1QMN3MpCLeVXILJocBr_k3uzigVkVTxlBp5RL_mSHNORfNKwZ4e7gm21VX_uh3by5yIEcJtElJc6ayGUqeROzO0BVqzO9korcw1Dk31w1sPjAfFZzUYTzGIM72qzLaYbOyxkRA3hdq4aGv6DW5NAqoE0QWwe5r8flu9DxjZLnUd-mP6cTLJtzYNhh8KWUgz-3BquwcqqiEd-D6s0_Vj9SGUsTYBXDj5qotLMHcPyre6Q-m--175SM6JXVmEauHe59wJUT9CZCg7vKDd2WpAqND-ix_fVv_e_O5a0YVadfs-kYI7WHURsE9yO400z9914tQ4mcj4LvWEGBzYk6_L1CXsX9Zr15TBTQ5ZNULFbJXgVwyy3SGivnLQ1aLJPrlEbJOwIs=w1168-h657-no"/>
          <p:cNvPicPr>
            <a:picLocks noChangeAspect="1" noChangeArrowheads="1"/>
          </p:cNvPicPr>
          <p:nvPr/>
        </p:nvPicPr>
        <p:blipFill>
          <a:blip r:embed="rId3" cstate="print"/>
          <a:srcRect/>
          <a:stretch>
            <a:fillRect/>
          </a:stretch>
        </p:blipFill>
        <p:spPr bwMode="auto">
          <a:xfrm>
            <a:off x="4788024" y="404664"/>
            <a:ext cx="3936436" cy="2376264"/>
          </a:xfrm>
          <a:prstGeom prst="rect">
            <a:avLst/>
          </a:prstGeom>
          <a:noFill/>
        </p:spPr>
      </p:pic>
      <p:pic>
        <p:nvPicPr>
          <p:cNvPr id="47110" name="Picture 6" descr="https://lh3.googleusercontent.com/hZCFxMOf7zl6-BcN_qKEu3oOi_UjsezB6IxwzxpeOelcYLy-WQagu3smAuR_QQHeBxp_3JnXwne7xU9NOguJeDzQ1oYdFTPX4UX4T_QLc1tnBQagL2TRg6_JvY8Jqzx4ipua6hbrLiyS8zPVaXwAvd8SLNrFs1QgIT7fUJLTYu8nsBlqqTEiIPrKaehN-V_WIwvqp1ZkwDVrIG4UgwVQ5B8iYUf2ly-6k52DUtViYMw5rd--4Oqb-fGtqwkhLsn4VP6l3BjRJ_Lc9FUtc6mRdag992ckC3BQbHTgTt247Mg9kawtYldw2ccsyYhVg7Vaq0Kz8laYvkR0tKKkxOhL3Q6sxxQi2qAHOMi5xjpN60hFIZ_xnlwUk09f-hCtsMd1FKK9xem8rn7ZaeCkvYMOb7DMHYfvrbUJ4f_6BEwIOyFS0hIsBKd1VRR7bAZIXAJoRRA9LAcNNSMjW59ws3NfJgUTE2CmMF0nx9ynxjgyB6NHYc3AtEFavDvcMVJdWX-C7r8FBSUMMmdAFnXzEifxBDBJ5t_hYr6De_OGnXeXWX_X2kPrFNraWhFj4-vYRhAT4lX1bD_5oq8yFBiPOO_EJgxcn1Xnlem6rRQMmkjVfxINSg6e8Jo1UdlZtNOV-QwNzQ7tzxzSbZtg1ibPvYv8MpDyAZ_lgXKh=w1168-h657-no"/>
          <p:cNvPicPr>
            <a:picLocks noChangeAspect="1" noChangeArrowheads="1"/>
          </p:cNvPicPr>
          <p:nvPr/>
        </p:nvPicPr>
        <p:blipFill>
          <a:blip r:embed="rId4" cstate="print"/>
          <a:srcRect/>
          <a:stretch>
            <a:fillRect/>
          </a:stretch>
        </p:blipFill>
        <p:spPr bwMode="auto">
          <a:xfrm>
            <a:off x="755576" y="3861048"/>
            <a:ext cx="4400040" cy="2475023"/>
          </a:xfrm>
          <a:prstGeom prst="rect">
            <a:avLst/>
          </a:prstGeom>
          <a:noFill/>
        </p:spPr>
      </p:pic>
      <p:pic>
        <p:nvPicPr>
          <p:cNvPr id="47112" name="Picture 8" descr="https://lh3.googleusercontent.com/rktduOdjzS3eyIpFf8pWEfk_uHH3PNWdtJMRprE53RCS6aqIyuF6w2HW9FleTCRQMAPVLq22fcJJaCBG1h-jS3cSdTInIuFMaI1M1WSfZxMEzsciTPtuxnAWGmXQ3orSx5cISKQ_OHVywJbFBxyfBvUVmpZqY3T9iK7VFFQ4BYwQoyNGx77wUrizk2ZNN5WXhj6qx5HIrXCqT7ZT2xxcAbzMzSyHt8uPj0v2LSkSlQjjfEMZfs21g-3R20IpX5oY-Z66WxveUA7D9o0EocOJWNe5p3NCLVpEz675OR4S9nf5zofZjhVvPSF57lVO8WxBLBTZyNGnfQHxpA-UGwcThD1kmc_qXzOmJmK8ZuJzC1I-GhqF3Fq6hnwoFhWz1lK4y77LFN0Rl_Muc5GqvlZxFAiLQcLNFbh9_R67y-643psOUH4qGiY6QcTCbCV0JhhVNPwScua3v3Hl__CBIwVUlfTbhAZ-fWA0rzOBjdQcpCJ2k2PWpPIIXyaqp1NwdBW-5wUVul8rSu7mmS0bfmfpkE3AXNS29bosm7ieJmLVM5fn9lLjoos-3E38jqbURKWdUqNYEO66_gAI2am8jshgs6widHq0mdMI0qB4CQciKrJEhZ-87eEJCTnDYmQLDc7flEqaiWJIe4DCp8Zu7wNrGAhnXQVwFAR6=w370-h657-no"/>
          <p:cNvPicPr>
            <a:picLocks noChangeAspect="1" noChangeArrowheads="1"/>
          </p:cNvPicPr>
          <p:nvPr/>
        </p:nvPicPr>
        <p:blipFill>
          <a:blip r:embed="rId5" cstate="print"/>
          <a:srcRect/>
          <a:stretch>
            <a:fillRect/>
          </a:stretch>
        </p:blipFill>
        <p:spPr bwMode="auto">
          <a:xfrm>
            <a:off x="5940152" y="2924944"/>
            <a:ext cx="2732162" cy="341127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Related image"/>
          <p:cNvPicPr>
            <a:picLocks noChangeAspect="1" noChangeArrowheads="1"/>
          </p:cNvPicPr>
          <p:nvPr/>
        </p:nvPicPr>
        <p:blipFill>
          <a:blip r:embed="rId2" cstate="print"/>
          <a:srcRect/>
          <a:stretch>
            <a:fillRect/>
          </a:stretch>
        </p:blipFill>
        <p:spPr bwMode="auto">
          <a:xfrm>
            <a:off x="467544" y="836712"/>
            <a:ext cx="8277225" cy="3552825"/>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1115616" y="4869160"/>
            <a:ext cx="7056784"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E" sz="4000" dirty="0" smtClean="0">
                <a:latin typeface="Comic Sans MS" pitchFamily="66" charset="0"/>
              </a:rPr>
              <a:t>10</a:t>
            </a:r>
            <a:r>
              <a:rPr lang="en-IE" sz="4000" baseline="30000" dirty="0" smtClean="0">
                <a:latin typeface="Comic Sans MS" pitchFamily="66" charset="0"/>
              </a:rPr>
              <a:t>th</a:t>
            </a:r>
            <a:r>
              <a:rPr lang="en-IE" sz="4000" dirty="0" smtClean="0">
                <a:latin typeface="Comic Sans MS" pitchFamily="66" charset="0"/>
              </a:rPr>
              <a:t> – </a:t>
            </a:r>
            <a:r>
              <a:rPr lang="en-IE" sz="4000" smtClean="0">
                <a:latin typeface="Comic Sans MS" pitchFamily="66" charset="0"/>
              </a:rPr>
              <a:t>14</a:t>
            </a:r>
            <a:r>
              <a:rPr lang="en-IE" sz="4000" baseline="30000" smtClean="0">
                <a:latin typeface="Comic Sans MS" pitchFamily="66" charset="0"/>
              </a:rPr>
              <a:t>th</a:t>
            </a:r>
            <a:r>
              <a:rPr lang="en-IE" sz="4000" smtClean="0">
                <a:latin typeface="Comic Sans MS" pitchFamily="66" charset="0"/>
              </a:rPr>
              <a:t> of June</a:t>
            </a:r>
            <a:endParaRPr lang="en-IE" sz="4000" dirty="0">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2631" y="476672"/>
            <a:ext cx="5926622" cy="769441"/>
          </a:xfrm>
          <a:prstGeom prst="rect">
            <a:avLst/>
          </a:prstGeom>
          <a:noFill/>
        </p:spPr>
        <p:txBody>
          <a:bodyPr wrap="none" rtlCol="0">
            <a:spAutoFit/>
          </a:bodyPr>
          <a:lstStyle/>
          <a:p>
            <a:pPr algn="ctr"/>
            <a:r>
              <a:rPr lang="en-IE" sz="4400" dirty="0" smtClean="0">
                <a:latin typeface="Comic Sans MS" pitchFamily="66" charset="0"/>
              </a:rPr>
              <a:t>Our A.S.F. Committee</a:t>
            </a:r>
            <a:endParaRPr lang="en-IE" sz="4400" dirty="0">
              <a:latin typeface="Comic Sans MS" pitchFamily="66" charset="0"/>
            </a:endParaRPr>
          </a:p>
        </p:txBody>
      </p:sp>
      <p:pic>
        <p:nvPicPr>
          <p:cNvPr id="154626" name="Picture 2" descr="https://lh3.googleusercontent.com/Wns9-iacy67BQ9HyK-0MiEbJmMhGyrPQKsuJHUtXh1_2tmdsWmd5ZSjDNxbe6c92o_RXP2E895McBuW0HIGvocNe4oa2r3owW81AaYl9O1slMrtCN3VRAH5RAJrNE7APDuP8ha-aEjnQ2aSYd-iqEZjaUG2Juownw0oqzIuF_XiHvK2UtDwwWPX8qp7_HBTkLI3fvfiNIApNpJXIrSY74L8ioBW0fleUfEXYr022xVwvW6ZFRTID2oYMZfjFntV3CuwjkiK273_bmXxCLrAWFgz3PQY8qrF11BH3hjmA1Lj0f86NOAq6oGtacAnQfBt4FhLPHtdSyMCnDsawjwglAwSv_orCiJpfPdNhPyYlvjqSRcf9WEVM1YWKbpfyTsDGc9MA79imxe9xAStMAk5SE_vHABgTkOUNE3MOnXoac1iUcyXYi9BvOJ0ilzN-0e0FLXxRQPvdWFPFd6EfiG-cfP40MOY_nrU9dphHchBQ-Ys5dIiKrIFrr0oW1Gxjse69BdxK-MJL8M7sYUxL8skgO28KXJMlbiKcrms72gVNnLExjP7sJIlqsAyPWhAwB0rUoLbUU_ztUqJM-yMuT19FvlcsNpPQk4d7lbzucLv4L-su4fxVawjqn2Peq00RPi8WBGUkKmIM_VBb7UMUlmhigbhf_T24eLct=w548-h308-no"/>
          <p:cNvPicPr>
            <a:picLocks noChangeAspect="1" noChangeArrowheads="1"/>
          </p:cNvPicPr>
          <p:nvPr/>
        </p:nvPicPr>
        <p:blipFill>
          <a:blip r:embed="rId2" cstate="print"/>
          <a:srcRect/>
          <a:stretch>
            <a:fillRect/>
          </a:stretch>
        </p:blipFill>
        <p:spPr bwMode="auto">
          <a:xfrm>
            <a:off x="1043608" y="1916832"/>
            <a:ext cx="7488832" cy="420905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620688"/>
            <a:ext cx="7344816" cy="769441"/>
          </a:xfrm>
          <a:prstGeom prst="rect">
            <a:avLst/>
          </a:prstGeom>
          <a:noFill/>
        </p:spPr>
        <p:txBody>
          <a:bodyPr wrap="square" rtlCol="0">
            <a:spAutoFit/>
          </a:bodyPr>
          <a:lstStyle/>
          <a:p>
            <a:r>
              <a:rPr lang="en-IE" sz="4400" dirty="0" smtClean="0">
                <a:latin typeface="Comic Sans MS" pitchFamily="66" charset="0"/>
              </a:rPr>
              <a:t>Our Parental Involvement - </a:t>
            </a:r>
            <a:endParaRPr lang="en-IE" sz="4400" dirty="0">
              <a:latin typeface="Comic Sans MS" pitchFamily="66" charset="0"/>
            </a:endParaRPr>
          </a:p>
        </p:txBody>
      </p:sp>
      <p:sp>
        <p:nvSpPr>
          <p:cNvPr id="3" name="TextBox 2"/>
          <p:cNvSpPr txBox="1"/>
          <p:nvPr/>
        </p:nvSpPr>
        <p:spPr>
          <a:xfrm>
            <a:off x="971600" y="5157192"/>
            <a:ext cx="7128792" cy="1323439"/>
          </a:xfrm>
          <a:prstGeom prst="rect">
            <a:avLst/>
          </a:prstGeom>
          <a:noFill/>
        </p:spPr>
        <p:txBody>
          <a:bodyPr wrap="square" rtlCol="0">
            <a:spAutoFit/>
          </a:bodyPr>
          <a:lstStyle/>
          <a:p>
            <a:r>
              <a:rPr lang="en-IE" sz="4000" dirty="0" smtClean="0"/>
              <a:t>Some of our parents also come to our Daily Mile Running Initiative.</a:t>
            </a:r>
            <a:endParaRPr lang="en-IE" sz="4000" dirty="0"/>
          </a:p>
        </p:txBody>
      </p:sp>
      <p:pic>
        <p:nvPicPr>
          <p:cNvPr id="19458" name="Picture 2" descr="https://scontent-dub4-1.xx.fbcdn.net/v/t1.15752-0/p280x280/56842853_2230306640382431_5314178140740780032_n.png?_nc_cat=110&amp;_nc_ht=scontent-dub4-1.xx&amp;oh=ce9d35395d7fb365adacb92ace257524&amp;oe=5D03ABFB"/>
          <p:cNvPicPr>
            <a:picLocks noChangeAspect="1" noChangeArrowheads="1"/>
          </p:cNvPicPr>
          <p:nvPr/>
        </p:nvPicPr>
        <p:blipFill>
          <a:blip r:embed="rId2" cstate="print"/>
          <a:srcRect/>
          <a:stretch>
            <a:fillRect/>
          </a:stretch>
        </p:blipFill>
        <p:spPr bwMode="auto">
          <a:xfrm>
            <a:off x="1475656" y="1412776"/>
            <a:ext cx="2520280" cy="3706611"/>
          </a:xfrm>
          <a:prstGeom prst="rect">
            <a:avLst/>
          </a:prstGeom>
          <a:noFill/>
        </p:spPr>
      </p:pic>
      <p:pic>
        <p:nvPicPr>
          <p:cNvPr id="19460" name="Picture 4" descr="https://scontent-dub4-1.xx.fbcdn.net/v/t1.15752-0/p280x280/56887112_2393133987634160_4591361180915728384_n.jpg?_nc_cat=108&amp;_nc_ht=scontent-dub4-1.xx&amp;oh=cba2be921d205b048a8d47a0f3799728&amp;oe=5D03B873"/>
          <p:cNvPicPr>
            <a:picLocks noChangeAspect="1" noChangeArrowheads="1"/>
          </p:cNvPicPr>
          <p:nvPr/>
        </p:nvPicPr>
        <p:blipFill>
          <a:blip r:embed="rId3" cstate="print"/>
          <a:srcRect/>
          <a:stretch>
            <a:fillRect/>
          </a:stretch>
        </p:blipFill>
        <p:spPr bwMode="auto">
          <a:xfrm>
            <a:off x="4860032" y="1412776"/>
            <a:ext cx="2520280" cy="3714070"/>
          </a:xfrm>
          <a:prstGeom prst="rect">
            <a:avLst/>
          </a:prstGeom>
          <a:noFill/>
        </p:spPr>
      </p:pic>
    </p:spTree>
    <p:extLst>
      <p:ext uri="{BB962C8B-B14F-4D97-AF65-F5344CB8AC3E}">
        <p14:creationId xmlns:p14="http://schemas.microsoft.com/office/powerpoint/2010/main" val="4181375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836712"/>
            <a:ext cx="6447599" cy="769441"/>
          </a:xfrm>
          <a:prstGeom prst="rect">
            <a:avLst/>
          </a:prstGeom>
          <a:noFill/>
        </p:spPr>
        <p:txBody>
          <a:bodyPr wrap="none" rtlCol="0">
            <a:spAutoFit/>
          </a:bodyPr>
          <a:lstStyle/>
          <a:p>
            <a:r>
              <a:rPr lang="en-IE" sz="4400" dirty="0" smtClean="0">
                <a:latin typeface="Comic Sans MS" pitchFamily="66" charset="0"/>
              </a:rPr>
              <a:t>Our Playground Leaders</a:t>
            </a:r>
            <a:endParaRPr lang="en-IE" sz="4400" dirty="0">
              <a:latin typeface="Comic Sans MS" pitchFamily="66" charset="0"/>
            </a:endParaRPr>
          </a:p>
        </p:txBody>
      </p:sp>
      <p:pic>
        <p:nvPicPr>
          <p:cNvPr id="158722" name="Picture 2" descr="https://lh3.googleusercontent.com/LcRxf0U9cMQHsfeAI24TgDn7V8Aw_zrl4MkIB0aahaCtQBfgq6TtGFogwHcR5xW65CCs-8yVMhVwH1lCNweZdBaBnQOjbyygLL-2j0ysCB-beVgFaDHgPnBZWLmxYlseJ5zI5AypIxxq_760IWZPaUp1TNEKK7i3L_iwECG-UwciNszxt1euOYaUMN1ePbvkI8e-I7_ZoXAnABkF-45XpbwzJPRNOcvydo77mg1_f6ymW1XEoerUO3pTk3IgQLkgkwEx1T1qSG5t6UQ1w8vgKzCKqqJOJ-1wehKjkOaPdKENbg9QlKDJZbF_eKRYYygCJRV2wNDj37EBERqtPVotNLBSIgd913cow_H9e7ytn174DAuEzZ94j3CZ7uf-r6y8duokLrgcIWOmkDGtg3j-nU566sUY8oxvi_lfZGMfEJ8BR5AT0jxlTj2XZofHh6Vs66hNAV_Xxg74VV-6mZ72nzB1lsCGeEmSVlJuyXoLXnxb9kmYe7K-hqw2MZn3xNVUkwcm9ipkyXR5BCZjy3-imOJA_zEfd5g2eE60_TyBaKtJR3UJ0lBmim0pI5BIbYoTbVbDLQ6zsAW1p1ykwpeiqupMmNDSQtE3fll4CxitwW2Y8bpupRLz-INwgTvfDv_sLTaeJxNHYWbwITwQzdjcWle3vc0r0FNy=w1185-h657-no"/>
          <p:cNvPicPr>
            <a:picLocks noChangeAspect="1" noChangeArrowheads="1"/>
          </p:cNvPicPr>
          <p:nvPr/>
        </p:nvPicPr>
        <p:blipFill>
          <a:blip r:embed="rId2" cstate="print"/>
          <a:srcRect/>
          <a:stretch>
            <a:fillRect/>
          </a:stretch>
        </p:blipFill>
        <p:spPr bwMode="auto">
          <a:xfrm>
            <a:off x="755576" y="1844824"/>
            <a:ext cx="7832778" cy="434273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IE" dirty="0" smtClean="0"/>
              <a:t>Physical Education</a:t>
            </a:r>
            <a:endParaRPr lang="en-IE" dirty="0"/>
          </a:p>
        </p:txBody>
      </p:sp>
      <p:sp>
        <p:nvSpPr>
          <p:cNvPr id="3" name="Content Placeholder 2"/>
          <p:cNvSpPr>
            <a:spLocks noGrp="1"/>
          </p:cNvSpPr>
          <p:nvPr>
            <p:ph idx="1"/>
          </p:nvPr>
        </p:nvSpPr>
        <p:spPr>
          <a:xfrm>
            <a:off x="395536" y="1268760"/>
            <a:ext cx="8229600" cy="4525963"/>
          </a:xfrm>
        </p:spPr>
        <p:txBody>
          <a:bodyPr>
            <a:noAutofit/>
          </a:bodyPr>
          <a:lstStyle/>
          <a:p>
            <a:r>
              <a:rPr lang="en-IE" sz="2400" dirty="0" smtClean="0"/>
              <a:t>Mrs. Quill went to the “Move Well Move Often” P.D.S.T. training day in the Kerry G.A.A. Centre of Excellence in Currans on the 27</a:t>
            </a:r>
            <a:r>
              <a:rPr lang="en-IE" sz="2400" baseline="30000" dirty="0" smtClean="0"/>
              <a:t>th</a:t>
            </a:r>
            <a:r>
              <a:rPr lang="en-IE" sz="2400" dirty="0" smtClean="0"/>
              <a:t> of February. </a:t>
            </a:r>
          </a:p>
          <a:p>
            <a:r>
              <a:rPr lang="en-IE" sz="2400" dirty="0" smtClean="0"/>
              <a:t>She reported back to the staff during our </a:t>
            </a:r>
            <a:r>
              <a:rPr lang="en-IE" sz="2400" dirty="0" err="1" smtClean="0"/>
              <a:t>Croke</a:t>
            </a:r>
            <a:r>
              <a:rPr lang="en-IE" sz="2400" dirty="0" smtClean="0"/>
              <a:t> Park meeting for an hour.</a:t>
            </a:r>
          </a:p>
          <a:p>
            <a:r>
              <a:rPr lang="en-IE" sz="2400" dirty="0" smtClean="0"/>
              <a:t>The chosen fundamental skill was “Running” from the </a:t>
            </a:r>
            <a:r>
              <a:rPr lang="en-IE" sz="2400" dirty="0" err="1" smtClean="0"/>
              <a:t>Locomotor</a:t>
            </a:r>
            <a:r>
              <a:rPr lang="en-IE" sz="2400" dirty="0" smtClean="0"/>
              <a:t> Skills section as it was noted that some children at The Daily Mile time are not presenting with good knowledge or ability of these skills esp. posture.</a:t>
            </a:r>
          </a:p>
          <a:p>
            <a:r>
              <a:rPr lang="en-IE" sz="2400" dirty="0" smtClean="0"/>
              <a:t>Each teacher concentrated on these 7 teaching points within “Running” from the PDST website and the Move Well Move Often Teacher Manual in class and the children assessed each other.</a:t>
            </a:r>
            <a:endParaRPr lang="en-IE"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s://lh3.googleusercontent.com/sVRvnIGA4VNIMaFd5hJmPtWYXz3o0Nwv4CQqrGpbF82iqlNf4XgF0ZLAjnn8YFRbVJsP-9dnKXzSH_0wMT_sCgImYoFHnjLqkB9CR5rAzLZxWSG5F2qa-59UZeq1cLtQelzXT-RJHjkzW9rLYhz5OfrWnLXduBeZsR95rVTm8msHgWSJYKdAOcMGOSksGLlFW8M01TSwSTw-JJb3TZoDBQIFYgDy20dWPjl0Sl-DHHCcfE-ZgLcG-mq0_acgqQ-BPtag1EsuxMEwxAaMJhUT1gms3JxkOaLqE6cEzP2txm5s-bj1CJhHFiisLe3riH9xyXRqQRt5Bl0pzJiWr8x1OvklYY8TLlS6EnavTSCGhoIDAdt2KBr6xO1vV2EUCDXlFVYrQjXvQUO7bCaZN5JYxUowQHuK-qvgwZqG_VSGkuXUwkcT-vK9LolJX_VsTt0_pftuKnTHhnAwY4O4fYTu0SZUgJy7GUZsMsWOocjLYwSuEx2WQ15rEUMVLF0dDWgFDffyfGVbv59JdGYt6GU5YgkTgotB78i5qm9tUKUuh7doyoa-oUfh-e_6mBwhrLO4KrGRkBBNwQFa5CZXu-5O-SH1B8CPPln5zWEM1sIENRtK4CN5ZRVplrikeYdWkMHSCDQyr_WY-FA1xHom8UKmB8RzKMD25LwK=w474-h657-no"/>
          <p:cNvPicPr>
            <a:picLocks noChangeAspect="1" noChangeArrowheads="1"/>
          </p:cNvPicPr>
          <p:nvPr/>
        </p:nvPicPr>
        <p:blipFill>
          <a:blip r:embed="rId2" cstate="print"/>
          <a:srcRect/>
          <a:stretch>
            <a:fillRect/>
          </a:stretch>
        </p:blipFill>
        <p:spPr bwMode="auto">
          <a:xfrm>
            <a:off x="2483768" y="260648"/>
            <a:ext cx="4505325" cy="625792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393</TotalTime>
  <Words>434</Words>
  <Application>Microsoft Office PowerPoint</Application>
  <PresentationFormat>On-screen Show (4:3)</PresentationFormat>
  <Paragraphs>73</Paragraphs>
  <Slides>46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1" baseType="lpstr">
      <vt:lpstr>Arial</vt:lpstr>
      <vt:lpstr>Calibri</vt:lpstr>
      <vt:lpstr>Comic Sans MS</vt:lpstr>
      <vt:lpstr>Office Theme</vt:lpstr>
      <vt:lpstr>Packager Shell Object</vt:lpstr>
      <vt:lpstr>  </vt:lpstr>
      <vt:lpstr>Our Active School Coordinator:  Mrs. Quill</vt:lpstr>
      <vt:lpstr>PowerPoint Presentation</vt:lpstr>
      <vt:lpstr>PowerPoint Presentation</vt:lpstr>
      <vt:lpstr>PowerPoint Presentation</vt:lpstr>
      <vt:lpstr>PowerPoint Presentation</vt:lpstr>
      <vt:lpstr>PowerPoint Presentation</vt:lpstr>
      <vt:lpstr>Physical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Murhur NS</cp:lastModifiedBy>
  <cp:revision>35</cp:revision>
  <dcterms:created xsi:type="dcterms:W3CDTF">2019-03-05T20:55:42Z</dcterms:created>
  <dcterms:modified xsi:type="dcterms:W3CDTF">2019-05-17T12:04:40Z</dcterms:modified>
</cp:coreProperties>
</file>